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B45B-557B-4F79-8692-6D1212406CCB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C3D1-065C-4DF8-961D-5DE07F8CD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3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B45B-557B-4F79-8692-6D1212406CCB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C3D1-065C-4DF8-961D-5DE07F8CD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6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B45B-557B-4F79-8692-6D1212406CCB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C3D1-065C-4DF8-961D-5DE07F8CD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2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B45B-557B-4F79-8692-6D1212406CCB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C3D1-065C-4DF8-961D-5DE07F8CD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2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B45B-557B-4F79-8692-6D1212406CCB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C3D1-065C-4DF8-961D-5DE07F8CD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32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B45B-557B-4F79-8692-6D1212406CCB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C3D1-065C-4DF8-961D-5DE07F8CD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7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B45B-557B-4F79-8692-6D1212406CCB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C3D1-065C-4DF8-961D-5DE07F8CD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49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B45B-557B-4F79-8692-6D1212406CCB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C3D1-065C-4DF8-961D-5DE07F8CD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B45B-557B-4F79-8692-6D1212406CCB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C3D1-065C-4DF8-961D-5DE07F8CD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0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B45B-557B-4F79-8692-6D1212406CCB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C3D1-065C-4DF8-961D-5DE07F8CD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9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B45B-557B-4F79-8692-6D1212406CCB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C3D1-065C-4DF8-961D-5DE07F8CD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5B45B-557B-4F79-8692-6D1212406CCB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7C3D1-065C-4DF8-961D-5DE07F8CD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0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1"/>
            <a:ext cx="7848600" cy="2686050"/>
          </a:xfrm>
        </p:spPr>
        <p:txBody>
          <a:bodyPr>
            <a:normAutofit fontScale="90000"/>
          </a:bodyPr>
          <a:lstStyle/>
          <a:p>
            <a:r>
              <a:rPr lang="en-US" dirty="0"/>
              <a:t>GCS Grade 7 Science Unit F CFA Energy Conservation and Transfer</a:t>
            </a:r>
            <a:br>
              <a:rPr lang="en-US" dirty="0"/>
            </a:br>
            <a:r>
              <a:rPr lang="en-US" dirty="0" smtClean="0"/>
              <a:t>Study Guide Answer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8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1) </a:t>
            </a:r>
            <a:r>
              <a:rPr lang="en-US" dirty="0"/>
              <a:t>Heat is released as total energy </a:t>
            </a:r>
            <a:r>
              <a:rPr lang="en-US" dirty="0" smtClean="0"/>
              <a:t>increases</a:t>
            </a:r>
          </a:p>
          <a:p>
            <a:r>
              <a:rPr lang="en-US" dirty="0" smtClean="0"/>
              <a:t>2) </a:t>
            </a:r>
            <a:r>
              <a:rPr lang="en-US" dirty="0"/>
              <a:t>The amount of energy remains the same </a:t>
            </a:r>
            <a:r>
              <a:rPr lang="en-US" dirty="0" smtClean="0"/>
              <a:t>when electrical </a:t>
            </a:r>
            <a:r>
              <a:rPr lang="en-US" dirty="0"/>
              <a:t>energy changes into light and </a:t>
            </a:r>
            <a:r>
              <a:rPr lang="en-US" dirty="0" smtClean="0"/>
              <a:t>heat energy</a:t>
            </a:r>
          </a:p>
          <a:p>
            <a:r>
              <a:rPr lang="en-US" dirty="0" smtClean="0"/>
              <a:t>3)</a:t>
            </a:r>
            <a:r>
              <a:rPr lang="en-US" dirty="0"/>
              <a:t> chemical to </a:t>
            </a:r>
            <a:r>
              <a:rPr lang="en-US" dirty="0" smtClean="0"/>
              <a:t>thermal</a:t>
            </a:r>
          </a:p>
          <a:p>
            <a:r>
              <a:rPr lang="en-US" dirty="0" smtClean="0"/>
              <a:t>4) When it increase speed or mass. </a:t>
            </a:r>
            <a:r>
              <a:rPr lang="en-US" dirty="0" err="1" smtClean="0"/>
              <a:t>e.x</a:t>
            </a:r>
            <a:r>
              <a:rPr lang="en-US" dirty="0" smtClean="0"/>
              <a:t> ;a </a:t>
            </a:r>
            <a:r>
              <a:rPr lang="en-US" dirty="0"/>
              <a:t>dump truck driving down a </a:t>
            </a:r>
            <a:r>
              <a:rPr lang="en-US" dirty="0" smtClean="0"/>
              <a:t>hill</a:t>
            </a:r>
          </a:p>
          <a:p>
            <a:r>
              <a:rPr lang="en-US" dirty="0" smtClean="0"/>
              <a:t>5)When it standing in high place and not moving. </a:t>
            </a:r>
            <a:r>
              <a:rPr lang="en-US" dirty="0" err="1" smtClean="0"/>
              <a:t>e.x</a:t>
            </a:r>
            <a:r>
              <a:rPr lang="en-US" dirty="0" smtClean="0"/>
              <a:t>;  </a:t>
            </a:r>
            <a:r>
              <a:rPr lang="en-US" dirty="0"/>
              <a:t>standing on the edge of a deep </a:t>
            </a:r>
            <a:r>
              <a:rPr lang="en-US" dirty="0" smtClean="0"/>
              <a:t>canyon.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2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6) </a:t>
            </a:r>
            <a:r>
              <a:rPr lang="en-US" dirty="0"/>
              <a:t>It is converted into heat, light, and </a:t>
            </a:r>
            <a:r>
              <a:rPr lang="en-US" dirty="0" smtClean="0"/>
              <a:t>mechanical energy</a:t>
            </a:r>
          </a:p>
          <a:p>
            <a:r>
              <a:rPr lang="en-US" dirty="0" smtClean="0"/>
              <a:t>7) </a:t>
            </a:r>
            <a:r>
              <a:rPr lang="en-US" b="1" dirty="0"/>
              <a:t>Mechanical energy</a:t>
            </a:r>
            <a:r>
              <a:rPr lang="en-US" dirty="0"/>
              <a:t> is the sum of kinetic and </a:t>
            </a:r>
            <a:r>
              <a:rPr lang="en-US" dirty="0" smtClean="0"/>
              <a:t>potential </a:t>
            </a:r>
            <a:r>
              <a:rPr lang="en-US" b="1" dirty="0" smtClean="0"/>
              <a:t>energy</a:t>
            </a:r>
            <a:r>
              <a:rPr lang="en-US" dirty="0"/>
              <a:t> in an object that is used to do </a:t>
            </a:r>
            <a:r>
              <a:rPr lang="en-US" dirty="0" smtClean="0"/>
              <a:t>work. </a:t>
            </a:r>
            <a:r>
              <a:rPr lang="en-US" dirty="0" err="1" smtClean="0"/>
              <a:t>E.x</a:t>
            </a:r>
            <a:r>
              <a:rPr lang="en-US" dirty="0" smtClean="0"/>
              <a:t> ; </a:t>
            </a:r>
            <a:r>
              <a:rPr lang="en-US" dirty="0"/>
              <a:t>a climber standing at the top of Mt. </a:t>
            </a:r>
            <a:r>
              <a:rPr lang="en-US" dirty="0" smtClean="0"/>
              <a:t>Everest</a:t>
            </a:r>
          </a:p>
          <a:p>
            <a:r>
              <a:rPr lang="en-US" dirty="0" smtClean="0"/>
              <a:t>8) </a:t>
            </a:r>
            <a:r>
              <a:rPr lang="en-US" dirty="0"/>
              <a:t>kinetic energy</a:t>
            </a:r>
          </a:p>
          <a:p>
            <a:r>
              <a:rPr lang="en-US" dirty="0" smtClean="0"/>
              <a:t>9)</a:t>
            </a:r>
            <a:r>
              <a:rPr lang="en-US" dirty="0"/>
              <a:t> potential </a:t>
            </a:r>
            <a:r>
              <a:rPr lang="en-US" dirty="0" smtClean="0"/>
              <a:t>energy</a:t>
            </a:r>
          </a:p>
          <a:p>
            <a:r>
              <a:rPr lang="en-US" dirty="0" smtClean="0"/>
              <a:t>10)</a:t>
            </a:r>
            <a:r>
              <a:rPr lang="en-US" dirty="0"/>
              <a:t> radiant energy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9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11) </a:t>
            </a:r>
            <a:r>
              <a:rPr lang="en-US" dirty="0"/>
              <a:t>at the top of the tallest </a:t>
            </a:r>
            <a:r>
              <a:rPr lang="en-US" dirty="0" smtClean="0"/>
              <a:t>hill</a:t>
            </a:r>
          </a:p>
          <a:p>
            <a:r>
              <a:rPr lang="en-US" dirty="0" smtClean="0"/>
              <a:t>12) </a:t>
            </a:r>
            <a:r>
              <a:rPr lang="en-US" dirty="0"/>
              <a:t>kinetic and thermal </a:t>
            </a:r>
            <a:r>
              <a:rPr lang="en-US" dirty="0" smtClean="0"/>
              <a:t>energy</a:t>
            </a:r>
          </a:p>
          <a:p>
            <a:r>
              <a:rPr lang="en-US" dirty="0" smtClean="0"/>
              <a:t>13) </a:t>
            </a:r>
            <a:r>
              <a:rPr lang="en-US" dirty="0"/>
              <a:t>It will </a:t>
            </a:r>
            <a:r>
              <a:rPr lang="en-US" dirty="0" smtClean="0"/>
              <a:t>decrease</a:t>
            </a:r>
          </a:p>
          <a:p>
            <a:r>
              <a:rPr lang="en-US" dirty="0" smtClean="0"/>
              <a:t>14) Zero</a:t>
            </a:r>
          </a:p>
          <a:p>
            <a:r>
              <a:rPr lang="en-US" dirty="0" smtClean="0"/>
              <a:t>15) </a:t>
            </a:r>
            <a:r>
              <a:rPr lang="en-US" dirty="0"/>
              <a:t>at the peak</a:t>
            </a:r>
          </a:p>
        </p:txBody>
      </p:sp>
    </p:spTree>
    <p:extLst>
      <p:ext uri="{BB962C8B-B14F-4D97-AF65-F5344CB8AC3E}">
        <p14:creationId xmlns:p14="http://schemas.microsoft.com/office/powerpoint/2010/main" val="151849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16)Some </a:t>
            </a:r>
            <a:r>
              <a:rPr lang="en-US" dirty="0"/>
              <a:t>energy is lost to friction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17)It </a:t>
            </a:r>
            <a:r>
              <a:rPr lang="en-US" dirty="0"/>
              <a:t>is converted into heat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mtClean="0"/>
              <a:t>18)Conservation </a:t>
            </a:r>
            <a:r>
              <a:rPr lang="en-US" dirty="0"/>
              <a:t>of </a:t>
            </a:r>
            <a:r>
              <a:rPr lang="en-US" dirty="0" smtClean="0"/>
              <a:t>energy</a:t>
            </a:r>
          </a:p>
          <a:p>
            <a:pPr marL="0" indent="0">
              <a:buNone/>
            </a:pPr>
            <a:r>
              <a:rPr lang="en-US" dirty="0" smtClean="0"/>
              <a:t>19)It </a:t>
            </a:r>
            <a:r>
              <a:rPr lang="en-US" dirty="0"/>
              <a:t>is transferred to the </a:t>
            </a:r>
            <a:r>
              <a:rPr lang="en-US" dirty="0" smtClean="0"/>
              <a:t>air</a:t>
            </a:r>
          </a:p>
          <a:p>
            <a:pPr marL="0" indent="0">
              <a:buNone/>
            </a:pPr>
            <a:r>
              <a:rPr lang="en-US" dirty="0" smtClean="0"/>
              <a:t>20) The </a:t>
            </a:r>
            <a:r>
              <a:rPr lang="en-US" dirty="0"/>
              <a:t>sun's energy is ultimately transformed</a:t>
            </a:r>
          </a:p>
          <a:p>
            <a:r>
              <a:rPr lang="en-US" dirty="0"/>
              <a:t>into chemical energy</a:t>
            </a:r>
          </a:p>
        </p:txBody>
      </p:sp>
    </p:spTree>
    <p:extLst>
      <p:ext uri="{BB962C8B-B14F-4D97-AF65-F5344CB8AC3E}">
        <p14:creationId xmlns:p14="http://schemas.microsoft.com/office/powerpoint/2010/main" val="4581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164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GCS Grade 7 Science Unit F CFA Energy Conservation and Transfer Study Guide Answer </vt:lpstr>
      <vt:lpstr>1-5</vt:lpstr>
      <vt:lpstr>6-10</vt:lpstr>
      <vt:lpstr>11-15</vt:lpstr>
      <vt:lpstr>16-20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 Grade 7 Science Unit F CFA Energy Conservation and Transfer Study Guide Answer </dc:title>
  <dc:creator>TMSA</dc:creator>
  <cp:lastModifiedBy>TMSA</cp:lastModifiedBy>
  <cp:revision>5</cp:revision>
  <dcterms:created xsi:type="dcterms:W3CDTF">2017-05-08T00:34:25Z</dcterms:created>
  <dcterms:modified xsi:type="dcterms:W3CDTF">2018-05-03T13:32:40Z</dcterms:modified>
</cp:coreProperties>
</file>