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science/weather-and-climate/air-pressure-and-wind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CLwbqmacc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9/27/2016 Tuesday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772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sz="6000" dirty="0" smtClean="0"/>
              <a:t>Imagine that it is summertime and air around you is warm and humid. What type of weather can you expect as a cool, dry air mass rapidly approaches?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232915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54-Jet Streams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jet streams </a:t>
            </a:r>
            <a:r>
              <a:rPr lang="en-US" dirty="0" smtClean="0"/>
              <a:t>are narrow belts of high speed winds that blow in the upper troposphere and lower stratosphere. </a:t>
            </a:r>
          </a:p>
          <a:p>
            <a:r>
              <a:rPr lang="en-US" dirty="0" smtClean="0"/>
              <a:t>These wind can reach maximum speed of 400 km/h. </a:t>
            </a:r>
          </a:p>
          <a:p>
            <a:r>
              <a:rPr lang="en-US" dirty="0" smtClean="0"/>
              <a:t>Moves south in the winter, north in the summer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0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studyjams.scholastic.com/studyjams/jams/science/weather-and-climate/air-pressure-and-wind.htm</a:t>
            </a:r>
            <a:endParaRPr lang="en-US" dirty="0" smtClean="0"/>
          </a:p>
          <a:p>
            <a:r>
              <a:rPr lang="en-US" smtClean="0"/>
              <a:t>Study Jams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5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Thunderstorms. 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987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Convection; </a:t>
            </a:r>
            <a:r>
              <a:rPr lang="en-US" sz="4000" dirty="0" smtClean="0"/>
              <a:t>the transfer of thermal energy by the circulation or movement of a liquid or gas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Thermal conduction; </a:t>
            </a:r>
            <a:r>
              <a:rPr lang="en-US" sz="4000" dirty="0" smtClean="0"/>
              <a:t>is the transfer of thermal energy through material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Radiation; </a:t>
            </a:r>
            <a:r>
              <a:rPr lang="en-US" sz="4000" dirty="0" smtClean="0"/>
              <a:t>the transfer of energy as electromagnetic waves.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814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50-51 –Global Winds and Local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Wind; </a:t>
            </a:r>
            <a:r>
              <a:rPr lang="en-US" sz="4400" dirty="0" smtClean="0"/>
              <a:t>The movement of air caused by differences in air pressure is called wind. </a:t>
            </a:r>
            <a:r>
              <a:rPr lang="en-US" sz="4400" dirty="0" smtClean="0">
                <a:solidFill>
                  <a:srgbClr val="FF0000"/>
                </a:solidFill>
              </a:rPr>
              <a:t>Wind is a example of convection. 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Convection cell; </a:t>
            </a:r>
            <a:r>
              <a:rPr lang="en-US" sz="4400" dirty="0" smtClean="0"/>
              <a:t>Air travels in many large, circular patterns called convection cell.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443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www.youtube.com/watch?v=xCLwbqmacck</a:t>
            </a:r>
            <a:endParaRPr lang="en-US" dirty="0" smtClean="0"/>
          </a:p>
          <a:p>
            <a:r>
              <a:rPr lang="en-US" dirty="0" smtClean="0"/>
              <a:t>Why does the air blow?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57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Page 52 Coriolis effect and Global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Coriolis effect; </a:t>
            </a:r>
            <a:r>
              <a:rPr lang="en-US" sz="4000" dirty="0" smtClean="0"/>
              <a:t>The apparent curving of the path  winds and ocean currents due to the Earth’s rotation.  </a:t>
            </a:r>
          </a:p>
          <a:p>
            <a:r>
              <a:rPr lang="en-US" sz="4000" dirty="0" smtClean="0"/>
              <a:t>The combination of convection cell found at every 30* of latitude and the Coriolis effect produces patterns of air circulation called </a:t>
            </a:r>
            <a:r>
              <a:rPr lang="en-US" sz="4000" dirty="0" smtClean="0">
                <a:solidFill>
                  <a:srgbClr val="FF0000"/>
                </a:solidFill>
              </a:rPr>
              <a:t>global winds.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2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Video-Coriolis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https://www.youtube.com/watch?v=i2mec3vgeaI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48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52 Type of Global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0"/>
            <a:ext cx="457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Polar easterlies; </a:t>
            </a:r>
            <a:r>
              <a:rPr lang="en-US" dirty="0" smtClean="0"/>
              <a:t>The wind belts that extend from the poles to 60* latitude in both hemisphere are called polar easterlies.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Westerlies; </a:t>
            </a:r>
            <a:r>
              <a:rPr lang="en-US" dirty="0" smtClean="0"/>
              <a:t>The wind belts found between 30* and 60* latitude in both hemisphere are called westerlies; comes from west and curves east.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3886200" cy="467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0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Trade winds; </a:t>
            </a:r>
            <a:r>
              <a:rPr lang="en-US" dirty="0" smtClean="0"/>
              <a:t>In the both atmosphere , the winds blow 30* latitude almost to the equator are called trade winds.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24200"/>
            <a:ext cx="6019800" cy="339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98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325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9/27/2016 Tuesday Warm Up </vt:lpstr>
      <vt:lpstr>Answer</vt:lpstr>
      <vt:lpstr>Page 47</vt:lpstr>
      <vt:lpstr>Page 50-51 –Global Winds and Local Winds</vt:lpstr>
      <vt:lpstr>Video time</vt:lpstr>
      <vt:lpstr>Page 52 Coriolis effect and Global winds</vt:lpstr>
      <vt:lpstr>Video-Coriolis effect</vt:lpstr>
      <vt:lpstr>Page 52 Type of Global winds</vt:lpstr>
      <vt:lpstr>Page 52</vt:lpstr>
      <vt:lpstr>Page 54-Jet Streams </vt:lpstr>
      <vt:lpstr>Summary Video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9/27/2016 Wednesday Warm Up </dc:title>
  <dc:creator>TMSA</dc:creator>
  <cp:lastModifiedBy>TMSA</cp:lastModifiedBy>
  <cp:revision>9</cp:revision>
  <dcterms:created xsi:type="dcterms:W3CDTF">2006-08-16T00:00:00Z</dcterms:created>
  <dcterms:modified xsi:type="dcterms:W3CDTF">2016-09-27T12:48:34Z</dcterms:modified>
</cp:coreProperties>
</file>