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6C6D7-2CEC-4164-BD4E-16294790D675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AE348-99CE-4FA9-9995-750019842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AE348-99CE-4FA9-9995-750019842B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3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7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9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4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0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8B03-84AA-4C7B-B968-A54095CFDAA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3B44-ADA5-4C9D-B484-04D22EF3D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b="1" u="sng" dirty="0" smtClean="0">
                <a:latin typeface="Gigi" pitchFamily="82" charset="0"/>
              </a:rPr>
              <a:t>Introduction to </a:t>
            </a:r>
            <a:br>
              <a:rPr lang="en-US" sz="6000" b="1" u="sng" dirty="0" smtClean="0">
                <a:latin typeface="Gigi" pitchFamily="82" charset="0"/>
              </a:rPr>
            </a:br>
            <a:r>
              <a:rPr lang="en-US" sz="6000" b="1" u="sng" dirty="0" smtClean="0">
                <a:latin typeface="Gigi" pitchFamily="82" charset="0"/>
              </a:rPr>
              <a:t>Organ Systems</a:t>
            </a:r>
          </a:p>
        </p:txBody>
      </p:sp>
      <p:pic>
        <p:nvPicPr>
          <p:cNvPr id="1026" name="Picture 2" descr="http://www.thefeltsource.com/HumanBo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4648200" cy="396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0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b="1" u="sng" dirty="0" smtClean="0">
                <a:latin typeface="Goudy Stout" pitchFamily="18" charset="0"/>
              </a:rPr>
              <a:t>Immune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Footlight MT Light" pitchFamily="18" charset="0"/>
                <a:cs typeface="FrankRuehl" pitchFamily="34" charset="-79"/>
              </a:rPr>
              <a:t>A group of defenses that protects the body against disease-causing organisms.</a:t>
            </a:r>
          </a:p>
        </p:txBody>
      </p:sp>
      <p:pic>
        <p:nvPicPr>
          <p:cNvPr id="10246" name="Picture 6" descr="http://aids.gov/images/immune-system-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417953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1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s.emedicinehealth.com/images/illustrations/endocrine_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698" y="1524000"/>
            <a:ext cx="40505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latin typeface="Kristen ITC" pitchFamily="66" charset="0"/>
              </a:rPr>
              <a:t>Endocrine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A system of glands that uses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hormones to control many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parts of your body.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Hormones are chemical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messengers that tell your body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to do certain things.  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**(not in new Coach book)</a:t>
            </a:r>
          </a:p>
        </p:txBody>
      </p:sp>
    </p:spTree>
    <p:extLst>
      <p:ext uri="{BB962C8B-B14F-4D97-AF65-F5344CB8AC3E}">
        <p14:creationId xmlns:p14="http://schemas.microsoft.com/office/powerpoint/2010/main" val="28480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enchantedlearning.com/subjects/anatomy/skin/crossse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71624"/>
            <a:ext cx="5114925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1" u="sng" dirty="0" smtClean="0">
                <a:latin typeface="Narkisim" pitchFamily="34" charset="-79"/>
                <a:cs typeface="Narkisim" pitchFamily="34" charset="-79"/>
              </a:rPr>
              <a:t>Skin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6" y="914400"/>
            <a:ext cx="4310063" cy="5943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Skin is the largest organ </a:t>
            </a: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of your body.</a:t>
            </a:r>
          </a:p>
          <a:p>
            <a:pPr eaLnBrk="1" hangingPunct="1"/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Skin is the first defense against the outside world. </a:t>
            </a:r>
          </a:p>
          <a:p>
            <a:pPr eaLnBrk="1" hangingPunct="1"/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Sensory response- We feel our environment using nerves in our skin.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**(Not in new Coach book)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5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5400" dirty="0" smtClean="0">
                <a:latin typeface="Kristen ITC" pitchFamily="66" charset="0"/>
              </a:rPr>
              <a:t>The following is an example of how the circulatory and respiratory system work together. </a:t>
            </a:r>
          </a:p>
        </p:txBody>
      </p:sp>
    </p:spTree>
    <p:extLst>
      <p:ext uri="{BB962C8B-B14F-4D97-AF65-F5344CB8AC3E}">
        <p14:creationId xmlns:p14="http://schemas.microsoft.com/office/powerpoint/2010/main" val="24223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BKI0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971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6172200" y="5257800"/>
            <a:ext cx="1981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Body Cells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362200" y="1295400"/>
            <a:ext cx="4876800" cy="510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2743200" y="8382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7848600" y="58674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21" name="Oval 9"/>
          <p:cNvSpPr>
            <a:spLocks noChangeArrowheads="1"/>
          </p:cNvSpPr>
          <p:nvPr/>
        </p:nvSpPr>
        <p:spPr bwMode="auto">
          <a:xfrm>
            <a:off x="3200400" y="167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2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5723" name="Oval 11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21336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8685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8686" name="WordArt 14"/>
          <p:cNvSpPr>
            <a:spLocks noChangeArrowheads="1" noChangeShapeType="1" noTextEdit="1"/>
          </p:cNvSpPr>
          <p:nvPr/>
        </p:nvSpPr>
        <p:spPr bwMode="auto">
          <a:xfrm>
            <a:off x="6400800" y="601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6019800" y="5562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WordArt 16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29" name="Oval 17"/>
          <p:cNvSpPr>
            <a:spLocks noChangeArrowheads="1"/>
          </p:cNvSpPr>
          <p:nvPr/>
        </p:nvSpPr>
        <p:spPr bwMode="auto">
          <a:xfrm>
            <a:off x="2133600" y="5181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WordArt 18"/>
          <p:cNvSpPr>
            <a:spLocks noChangeArrowheads="1" noChangeShapeType="1" noTextEdit="1"/>
          </p:cNvSpPr>
          <p:nvPr/>
        </p:nvSpPr>
        <p:spPr bwMode="auto">
          <a:xfrm>
            <a:off x="2057400" y="4800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31" name="Oval 19"/>
          <p:cNvSpPr>
            <a:spLocks noChangeArrowheads="1"/>
          </p:cNvSpPr>
          <p:nvPr/>
        </p:nvSpPr>
        <p:spPr bwMode="auto">
          <a:xfrm>
            <a:off x="6172200" y="49530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2" name="WordArt 20" descr="Narrow vertical"/>
          <p:cNvSpPr>
            <a:spLocks noChangeArrowheads="1" noChangeShapeType="1" noTextEdit="1"/>
          </p:cNvSpPr>
          <p:nvPr/>
        </p:nvSpPr>
        <p:spPr bwMode="auto">
          <a:xfrm>
            <a:off x="6248400" y="47244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WordArt 22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5735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5736" name="WordArt 24"/>
          <p:cNvSpPr>
            <a:spLocks noChangeArrowheads="1" noChangeShapeType="1" noTextEdit="1"/>
          </p:cNvSpPr>
          <p:nvPr/>
        </p:nvSpPr>
        <p:spPr bwMode="auto">
          <a:xfrm>
            <a:off x="7162800" y="5943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3514663503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6" dur="2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8" dur="2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3" dur="2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0738E-6 C 0.0217 -0.00509 0.04375 -0.00648 0.0658 -0.00787 C 0.0783 -0.0074 0.09097 -0.00764 0.10347 -0.00625 C 0.10521 -0.00602 0.1066 -0.00393 0.10816 -0.00324 C 0.11858 0.00185 0.12917 0.00486 0.13993 0.00786 C 0.14531 0.01249 0.15261 0.01411 0.15868 0.01712 C 0.16146 0.0185 0.16424 0.0192 0.16702 0.02035 C 0.16927 0.02128 0.17396 0.02359 0.17396 0.02359 C 0.17917 0.03331 0.1842 0.04187 0.18941 0.05181 C 0.19306 0.05875 0.19288 0.05552 0.19288 0.05945 " pathEditMode="relative" ptsTypes="fffffffffA">
                                      <p:cBhvr>
                                        <p:cTn id="36" dur="2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59958E-6 C -0.01146 -0.00832 -0.02188 -0.01526 -0.03281 -0.02498 C -0.03524 -0.02706 -0.03993 -0.03122 -0.03993 -0.03122 C -0.04236 -0.03631 -0.04566 -0.03862 -0.04809 -0.04371 C -0.05017 -0.05412 -0.0566 -0.07263 -0.06233 -0.0798 C -0.06545 -0.08975 -0.06823 -0.10085 -0.07292 -0.10964 C -0.07396 -0.11612 -0.07639 -0.12028 -0.0776 -0.12676 C -0.07778 -0.13069 -0.07622 -0.16608 -0.08576 -0.16608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1" dur="2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3" dur="2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2.73653E-6 C -0.00851 -0.05505 -0.02119 -0.11011 -0.01841 -0.17441 C -0.01546 -0.23849 0.00312 -0.31205 0.0217 -0.38538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92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2.70645E-7 C -0.00868 -0.05806 -0.02118 -0.11589 -0.01841 -0.18344 C -0.01545 -0.25075 0.0026 -0.32801 0.02083 -0.4052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0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2126E-6 C 0.00347 -0.01804 0.00035 -4.72126E-6 0.00243 -0.04071 C 0.00295 -0.05228 0.0066 -0.06245 0.00816 -0.07356 C 0.00903 -0.08906 0.01042 -0.10247 0.0118 -0.11774 C 0.01128 -0.1529 0.0276 -0.1913 0.00347 -0.20055 C -0.0059 -0.20934 -0.0184 -0.20819 -0.0283 -0.21628 C -0.03177 -0.22577 -0.03299 -0.23595 -0.03403 -0.24612 C -0.03368 -0.26879 -0.03299 -0.291 -0.03299 -0.31344 C -0.03299 -0.36641 -0.03872 -0.42725 -0.0224 -0.47814 " pathEditMode="relative" ptsTypes="ffffffffA">
                                      <p:cBhvr>
                                        <p:cTn id="81" dur="20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2443E-6 C -0.00504 0.00948 -0.00834 0.02012 -0.01303 0.02984 C -0.02119 0.04672 -0.02934 0.06315 -0.03768 0.0798 C -0.04184 0.08836 -0.04358 0.10178 -0.0507 0.10664 " pathEditMode="relative" ptsTypes="fffA">
                                      <p:cBhvr>
                                        <p:cTn id="83" dur="20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1" grpId="0" animBg="1"/>
      <p:bldP spid="115721" grpId="1" animBg="1"/>
      <p:bldP spid="115722" grpId="0" animBg="1"/>
      <p:bldP spid="115722" grpId="1" animBg="1"/>
      <p:bldP spid="115723" grpId="0" animBg="1"/>
      <p:bldP spid="115723" grpId="1" animBg="1"/>
      <p:bldP spid="115723" grpId="2" animBg="1"/>
      <p:bldP spid="115724" grpId="0" animBg="1"/>
      <p:bldP spid="115724" grpId="1" animBg="1"/>
      <p:bldP spid="115724" grpId="2" animBg="1"/>
      <p:bldP spid="115727" grpId="0" animBg="1"/>
      <p:bldP spid="115727" grpId="1" animBg="1"/>
      <p:bldP spid="115727" grpId="2" animBg="1"/>
      <p:bldP spid="115728" grpId="0" animBg="1"/>
      <p:bldP spid="115728" grpId="1" animBg="1"/>
      <p:bldP spid="115728" grpId="2" animBg="1"/>
      <p:bldP spid="115729" grpId="0" animBg="1"/>
      <p:bldP spid="115729" grpId="1" animBg="1"/>
      <p:bldP spid="115729" grpId="2" animBg="1"/>
      <p:bldP spid="115730" grpId="0" animBg="1"/>
      <p:bldP spid="115730" grpId="1" animBg="1"/>
      <p:bldP spid="115730" grpId="2" animBg="1"/>
      <p:bldP spid="115731" grpId="0" animBg="1"/>
      <p:bldP spid="115731" grpId="1" animBg="1"/>
      <p:bldP spid="115732" grpId="0" animBg="1"/>
      <p:bldP spid="115732" grpId="1" animBg="1"/>
      <p:bldP spid="115733" grpId="0" animBg="1"/>
      <p:bldP spid="115734" grpId="0" animBg="1"/>
      <p:bldP spid="115734" grpId="1" animBg="1"/>
      <p:bldP spid="115735" grpId="0" animBg="1"/>
      <p:bldP spid="115736" grpId="0" animBg="1"/>
      <p:bldP spid="11573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BKI0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971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6172200" y="5257800"/>
            <a:ext cx="1981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Body Cells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362200" y="1295400"/>
            <a:ext cx="4876800" cy="510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2743200" y="8382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7848600" y="58674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3200400" y="167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6747" name="Oval 11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21336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9709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29710" name="WordArt 14"/>
          <p:cNvSpPr>
            <a:spLocks noChangeArrowheads="1" noChangeShapeType="1" noTextEdit="1"/>
          </p:cNvSpPr>
          <p:nvPr/>
        </p:nvSpPr>
        <p:spPr bwMode="auto">
          <a:xfrm>
            <a:off x="6400800" y="601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1" name="Oval 15"/>
          <p:cNvSpPr>
            <a:spLocks noChangeArrowheads="1"/>
          </p:cNvSpPr>
          <p:nvPr/>
        </p:nvSpPr>
        <p:spPr bwMode="auto">
          <a:xfrm>
            <a:off x="6019800" y="5562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WordArt 16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2133600" y="5181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WordArt 18"/>
          <p:cNvSpPr>
            <a:spLocks noChangeArrowheads="1" noChangeShapeType="1" noTextEdit="1"/>
          </p:cNvSpPr>
          <p:nvPr/>
        </p:nvSpPr>
        <p:spPr bwMode="auto">
          <a:xfrm>
            <a:off x="2057400" y="4800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6172200" y="49530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WordArt 20" descr="Narrow vertical"/>
          <p:cNvSpPr>
            <a:spLocks noChangeArrowheads="1" noChangeShapeType="1" noTextEdit="1"/>
          </p:cNvSpPr>
          <p:nvPr/>
        </p:nvSpPr>
        <p:spPr bwMode="auto">
          <a:xfrm>
            <a:off x="6248400" y="47244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WordArt 22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6759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6760" name="WordArt 24"/>
          <p:cNvSpPr>
            <a:spLocks noChangeArrowheads="1" noChangeShapeType="1" noTextEdit="1"/>
          </p:cNvSpPr>
          <p:nvPr/>
        </p:nvSpPr>
        <p:spPr bwMode="auto">
          <a:xfrm>
            <a:off x="7162800" y="5943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539764247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6" dur="2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8" dur="2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3" dur="20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0738E-6 C 0.0217 -0.00509 0.04375 -0.00648 0.0658 -0.00787 C 0.0783 -0.0074 0.09097 -0.00764 0.10347 -0.00625 C 0.10521 -0.00602 0.1066 -0.00393 0.10816 -0.00324 C 0.11858 0.00185 0.12917 0.00486 0.13993 0.00786 C 0.14531 0.01249 0.15261 0.01411 0.15868 0.01712 C 0.16146 0.0185 0.16424 0.0192 0.16702 0.02035 C 0.16927 0.02128 0.17396 0.02359 0.17396 0.02359 C 0.17917 0.03331 0.1842 0.04187 0.18941 0.05181 C 0.19306 0.05875 0.19288 0.05552 0.19288 0.05945 " pathEditMode="relative" ptsTypes="fffffffffA">
                                      <p:cBhvr>
                                        <p:cTn id="36" dur="20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59958E-6 C -0.01146 -0.00832 -0.02188 -0.01526 -0.03281 -0.02498 C -0.03524 -0.02706 -0.03993 -0.03122 -0.03993 -0.03122 C -0.04236 -0.03631 -0.04566 -0.03862 -0.04809 -0.04371 C -0.05017 -0.05412 -0.0566 -0.07263 -0.06233 -0.0798 C -0.06545 -0.08975 -0.06823 -0.10085 -0.07292 -0.10964 C -0.07396 -0.11612 -0.07639 -0.12028 -0.0776 -0.12676 C -0.07778 -0.13069 -0.07622 -0.16608 -0.08576 -0.16608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1" dur="2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3" dur="2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2.73653E-6 C -0.00851 -0.05505 -0.02119 -0.11011 -0.01841 -0.17441 C -0.01546 -0.23849 0.00312 -0.31205 0.0217 -0.38538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92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2.70645E-7 C -0.00868 -0.05806 -0.02118 -0.11589 -0.01841 -0.18344 C -0.01545 -0.25075 0.0026 -0.32801 0.02083 -0.4052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0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2126E-6 C 0.00347 -0.01804 0.00035 -4.72126E-6 0.00243 -0.04071 C 0.00295 -0.05228 0.0066 -0.06245 0.00816 -0.07356 C 0.00903 -0.08906 0.01042 -0.10247 0.0118 -0.11774 C 0.01128 -0.1529 0.0276 -0.1913 0.00347 -0.20055 C -0.0059 -0.20934 -0.0184 -0.20819 -0.0283 -0.21628 C -0.03177 -0.22577 -0.03299 -0.23595 -0.03403 -0.24612 C -0.03368 -0.26879 -0.03299 -0.291 -0.03299 -0.31344 C -0.03299 -0.36641 -0.03872 -0.42725 -0.0224 -0.47814 " pathEditMode="relative" ptsTypes="ffffffffA">
                                      <p:cBhvr>
                                        <p:cTn id="81" dur="20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2443E-6 C -0.00504 0.00948 -0.00834 0.02012 -0.01303 0.02984 C -0.02119 0.04672 -0.02934 0.06315 -0.03768 0.0798 C -0.04184 0.08836 -0.04358 0.10178 -0.0507 0.10664 " pathEditMode="relative" ptsTypes="fffA">
                                      <p:cBhvr>
                                        <p:cTn id="83" dur="20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 animBg="1"/>
      <p:bldP spid="116745" grpId="1" animBg="1"/>
      <p:bldP spid="116746" grpId="0" animBg="1"/>
      <p:bldP spid="116746" grpId="1" animBg="1"/>
      <p:bldP spid="116747" grpId="0" animBg="1"/>
      <p:bldP spid="116747" grpId="1" animBg="1"/>
      <p:bldP spid="116747" grpId="2" animBg="1"/>
      <p:bldP spid="116748" grpId="0" animBg="1"/>
      <p:bldP spid="116748" grpId="1" animBg="1"/>
      <p:bldP spid="116748" grpId="2" animBg="1"/>
      <p:bldP spid="116751" grpId="0" animBg="1"/>
      <p:bldP spid="116751" grpId="1" animBg="1"/>
      <p:bldP spid="116751" grpId="2" animBg="1"/>
      <p:bldP spid="116752" grpId="0" animBg="1"/>
      <p:bldP spid="116752" grpId="1" animBg="1"/>
      <p:bldP spid="116752" grpId="2" animBg="1"/>
      <p:bldP spid="116753" grpId="0" animBg="1"/>
      <p:bldP spid="116753" grpId="1" animBg="1"/>
      <p:bldP spid="116753" grpId="2" animBg="1"/>
      <p:bldP spid="116754" grpId="0" animBg="1"/>
      <p:bldP spid="116754" grpId="1" animBg="1"/>
      <p:bldP spid="116754" grpId="2" animBg="1"/>
      <p:bldP spid="116755" grpId="0" animBg="1"/>
      <p:bldP spid="116755" grpId="1" animBg="1"/>
      <p:bldP spid="116756" grpId="0" animBg="1"/>
      <p:bldP spid="116756" grpId="1" animBg="1"/>
      <p:bldP spid="116757" grpId="0" animBg="1"/>
      <p:bldP spid="116758" grpId="0" animBg="1"/>
      <p:bldP spid="116758" grpId="1" animBg="1"/>
      <p:bldP spid="116759" grpId="0" animBg="1"/>
      <p:bldP spid="116760" grpId="0" animBg="1"/>
      <p:bldP spid="11676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hear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3763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BKI00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971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6172200" y="5257800"/>
            <a:ext cx="1981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Body Cells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2362200" y="1295400"/>
            <a:ext cx="4876800" cy="510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2743200" y="8382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7848600" y="58674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3200400" y="167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276600" y="14478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21336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0733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0734" name="WordArt 14"/>
          <p:cNvSpPr>
            <a:spLocks noChangeArrowheads="1" noChangeShapeType="1" noTextEdit="1"/>
          </p:cNvSpPr>
          <p:nvPr/>
        </p:nvSpPr>
        <p:spPr bwMode="auto">
          <a:xfrm>
            <a:off x="6400800" y="601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6019800" y="5562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6" name="WordArt 16"/>
          <p:cNvSpPr>
            <a:spLocks noChangeArrowheads="1" noChangeShapeType="1" noTextEdit="1"/>
          </p:cNvSpPr>
          <p:nvPr/>
        </p:nvSpPr>
        <p:spPr bwMode="auto">
          <a:xfrm>
            <a:off x="5867400" y="53340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2133600" y="5181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8" name="WordArt 18"/>
          <p:cNvSpPr>
            <a:spLocks noChangeArrowheads="1" noChangeShapeType="1" noTextEdit="1"/>
          </p:cNvSpPr>
          <p:nvPr/>
        </p:nvSpPr>
        <p:spPr bwMode="auto">
          <a:xfrm>
            <a:off x="2057400" y="4800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6172200" y="49530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0" name="WordArt 20" descr="Narrow vertical"/>
          <p:cNvSpPr>
            <a:spLocks noChangeArrowheads="1" noChangeShapeType="1" noTextEdit="1"/>
          </p:cNvSpPr>
          <p:nvPr/>
        </p:nvSpPr>
        <p:spPr bwMode="auto">
          <a:xfrm>
            <a:off x="6248400" y="47244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133600" y="2590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2" name="WordArt 22"/>
          <p:cNvSpPr>
            <a:spLocks noChangeArrowheads="1" noChangeShapeType="1" noTextEdit="1"/>
          </p:cNvSpPr>
          <p:nvPr/>
        </p:nvSpPr>
        <p:spPr bwMode="auto">
          <a:xfrm>
            <a:off x="2057400" y="22098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7783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457200" cy="703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7784" name="WordArt 24"/>
          <p:cNvSpPr>
            <a:spLocks noChangeArrowheads="1" noChangeShapeType="1" noTextEdit="1"/>
          </p:cNvSpPr>
          <p:nvPr/>
        </p:nvSpPr>
        <p:spPr bwMode="auto">
          <a:xfrm>
            <a:off x="7162800" y="5943600"/>
            <a:ext cx="366713" cy="717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1180901232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6" dur="2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017 -0.03262 0.10035 -0.06523 0.15295 -0.05344 C 0.20555 -0.04164 0.28889 0.0502 0.31528 0.07055 " pathEditMode="relative" ptsTypes="aaA">
                                      <p:cBhvr>
                                        <p:cTn id="8" dur="2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1" dur="2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3108 0.034 0.06215 0.06824 0.06233 0.13324 C 0.0625 0.19824 0.03177 0.29424 0.00104 0.39024 " pathEditMode="relative" ptsTypes="aaA">
                                      <p:cBhvr>
                                        <p:cTn id="23" dur="2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70738E-6 C 0.0217 -0.00509 0.04375 -0.00648 0.0658 -0.00787 C 0.0783 -0.0074 0.09097 -0.00764 0.10347 -0.00625 C 0.10521 -0.00602 0.1066 -0.00393 0.10816 -0.00324 C 0.11858 0.00185 0.12917 0.00486 0.13993 0.00786 C 0.14531 0.01249 0.15261 0.01411 0.15868 0.01712 C 0.16146 0.0185 0.16424 0.0192 0.16702 0.02035 C 0.16927 0.02128 0.17396 0.02359 0.17396 0.02359 C 0.17917 0.03331 0.1842 0.04187 0.18941 0.05181 C 0.19306 0.05875 0.19288 0.05552 0.19288 0.05945 " pathEditMode="relative" ptsTypes="fffffffffA">
                                      <p:cBhvr>
                                        <p:cTn id="36" dur="2000" fill="hold"/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59958E-6 C -0.01146 -0.00832 -0.02188 -0.01526 -0.03281 -0.02498 C -0.03524 -0.02706 -0.03993 -0.03122 -0.03993 -0.03122 C -0.04236 -0.03631 -0.04566 -0.03862 -0.04809 -0.04371 C -0.05017 -0.05412 -0.0566 -0.07263 -0.06233 -0.0798 C -0.06545 -0.08975 -0.06823 -0.10085 -0.07292 -0.10964 C -0.07396 -0.11612 -0.07639 -0.12028 -0.0776 -0.12676 C -0.07778 -0.13069 -0.07622 -0.16608 -0.08576 -0.16608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1" dur="2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4913 0.02753 -0.09809 0.05529 -0.15885 0.04558 C -0.21962 0.03586 -0.33038 -0.04094 -0.36476 -0.05783 " pathEditMode="relative" ptsTypes="aaA">
                                      <p:cBhvr>
                                        <p:cTn id="53" dur="20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2.73653E-6 C -0.00851 -0.05505 -0.02119 -0.11011 -0.01841 -0.17441 C -0.01546 -0.23849 0.00312 -0.31205 0.0217 -0.38538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926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2.70645E-7 C -0.00868 -0.05806 -0.02118 -0.11589 -0.01841 -0.18344 C -0.01545 -0.25075 0.0026 -0.32801 0.02083 -0.40527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0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72126E-6 C 0.00347 -0.01804 0.00035 -4.72126E-6 0.00243 -0.04071 C 0.00295 -0.05228 0.0066 -0.06245 0.00816 -0.07356 C 0.00903 -0.08906 0.01042 -0.10247 0.0118 -0.11774 C 0.01128 -0.1529 0.0276 -0.1913 0.00347 -0.20055 C -0.0059 -0.20934 -0.0184 -0.20819 -0.0283 -0.21628 C -0.03177 -0.22577 -0.03299 -0.23595 -0.03403 -0.24612 C -0.03368 -0.26879 -0.03299 -0.291 -0.03299 -0.31344 C -0.03299 -0.36641 -0.03872 -0.42725 -0.0224 -0.47814 " pathEditMode="relative" ptsTypes="ffffffffA">
                                      <p:cBhvr>
                                        <p:cTn id="81" dur="2000" fill="hold"/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2443E-6 C -0.00504 0.00948 -0.00834 0.02012 -0.01303 0.02984 C -0.02119 0.04672 -0.02934 0.06315 -0.03768 0.0798 C -0.04184 0.08836 -0.04358 0.10178 -0.0507 0.10664 " pathEditMode="relative" ptsTypes="fffA">
                                      <p:cBhvr>
                                        <p:cTn id="83" dur="2000" fill="hold"/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9" grpId="0" animBg="1"/>
      <p:bldP spid="117769" grpId="1" animBg="1"/>
      <p:bldP spid="117770" grpId="0" animBg="1"/>
      <p:bldP spid="117770" grpId="1" animBg="1"/>
      <p:bldP spid="117771" grpId="0" animBg="1"/>
      <p:bldP spid="117771" grpId="1" animBg="1"/>
      <p:bldP spid="117771" grpId="2" animBg="1"/>
      <p:bldP spid="117772" grpId="0" animBg="1"/>
      <p:bldP spid="117772" grpId="1" animBg="1"/>
      <p:bldP spid="117772" grpId="2" animBg="1"/>
      <p:bldP spid="117775" grpId="0" animBg="1"/>
      <p:bldP spid="117775" grpId="1" animBg="1"/>
      <p:bldP spid="117775" grpId="2" animBg="1"/>
      <p:bldP spid="117776" grpId="0" animBg="1"/>
      <p:bldP spid="117776" grpId="1" animBg="1"/>
      <p:bldP spid="117776" grpId="2" animBg="1"/>
      <p:bldP spid="117777" grpId="0" animBg="1"/>
      <p:bldP spid="117777" grpId="1" animBg="1"/>
      <p:bldP spid="117777" grpId="2" animBg="1"/>
      <p:bldP spid="117778" grpId="0" animBg="1"/>
      <p:bldP spid="117778" grpId="1" animBg="1"/>
      <p:bldP spid="117778" grpId="2" animBg="1"/>
      <p:bldP spid="117779" grpId="0" animBg="1"/>
      <p:bldP spid="117779" grpId="1" animBg="1"/>
      <p:bldP spid="117780" grpId="0" animBg="1"/>
      <p:bldP spid="117780" grpId="1" animBg="1"/>
      <p:bldP spid="117781" grpId="0" animBg="1"/>
      <p:bldP spid="117782" grpId="0" animBg="1"/>
      <p:bldP spid="117782" grpId="1" animBg="1"/>
      <p:bldP spid="117783" grpId="0" animBg="1"/>
      <p:bldP spid="117784" grpId="0" animBg="1"/>
      <p:bldP spid="11778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-1219200" y="-2438400"/>
            <a:ext cx="5562600" cy="82296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066800" y="1295400"/>
            <a:ext cx="3810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066800" y="1295400"/>
            <a:ext cx="685800" cy="335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219200" y="1295400"/>
            <a:ext cx="6096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600200" y="-304800"/>
            <a:ext cx="1905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-1066800" y="2895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-9144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-9144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-6858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-10668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-8382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-6858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-10668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-9144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-9906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-7620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-609600" y="2590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-5334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-5334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-6858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-12192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-11430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-11430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Oval 25"/>
          <p:cNvSpPr>
            <a:spLocks noChangeArrowheads="1"/>
          </p:cNvSpPr>
          <p:nvPr/>
        </p:nvSpPr>
        <p:spPr bwMode="auto">
          <a:xfrm>
            <a:off x="2362200" y="-144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2514600" y="-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Oval 27"/>
          <p:cNvSpPr>
            <a:spLocks noChangeArrowheads="1"/>
          </p:cNvSpPr>
          <p:nvPr/>
        </p:nvSpPr>
        <p:spPr bwMode="auto">
          <a:xfrm>
            <a:off x="25146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Oval 28"/>
          <p:cNvSpPr>
            <a:spLocks noChangeArrowheads="1"/>
          </p:cNvSpPr>
          <p:nvPr/>
        </p:nvSpPr>
        <p:spPr bwMode="auto">
          <a:xfrm>
            <a:off x="274320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Oval 29"/>
          <p:cNvSpPr>
            <a:spLocks noChangeArrowheads="1"/>
          </p:cNvSpPr>
          <p:nvPr/>
        </p:nvSpPr>
        <p:spPr bwMode="auto">
          <a:xfrm>
            <a:off x="23622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Oval 30"/>
          <p:cNvSpPr>
            <a:spLocks noChangeArrowheads="1"/>
          </p:cNvSpPr>
          <p:nvPr/>
        </p:nvSpPr>
        <p:spPr bwMode="auto">
          <a:xfrm>
            <a:off x="25908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Oval 31"/>
          <p:cNvSpPr>
            <a:spLocks noChangeArrowheads="1"/>
          </p:cNvSpPr>
          <p:nvPr/>
        </p:nvSpPr>
        <p:spPr bwMode="auto">
          <a:xfrm>
            <a:off x="2743200" y="-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Oval 32"/>
          <p:cNvSpPr>
            <a:spLocks noChangeArrowheads="1"/>
          </p:cNvSpPr>
          <p:nvPr/>
        </p:nvSpPr>
        <p:spPr bwMode="auto">
          <a:xfrm>
            <a:off x="23622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Oval 33"/>
          <p:cNvSpPr>
            <a:spLocks noChangeArrowheads="1"/>
          </p:cNvSpPr>
          <p:nvPr/>
        </p:nvSpPr>
        <p:spPr bwMode="auto">
          <a:xfrm>
            <a:off x="2514600" y="-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Oval 34"/>
          <p:cNvSpPr>
            <a:spLocks noChangeArrowheads="1"/>
          </p:cNvSpPr>
          <p:nvPr/>
        </p:nvSpPr>
        <p:spPr bwMode="auto">
          <a:xfrm>
            <a:off x="2438400" y="-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Oval 35"/>
          <p:cNvSpPr>
            <a:spLocks noChangeArrowheads="1"/>
          </p:cNvSpPr>
          <p:nvPr/>
        </p:nvSpPr>
        <p:spPr bwMode="auto">
          <a:xfrm>
            <a:off x="2667000" y="-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Oval 36"/>
          <p:cNvSpPr>
            <a:spLocks noChangeArrowheads="1"/>
          </p:cNvSpPr>
          <p:nvPr/>
        </p:nvSpPr>
        <p:spPr bwMode="auto">
          <a:xfrm>
            <a:off x="2819400" y="-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Oval 37"/>
          <p:cNvSpPr>
            <a:spLocks noChangeArrowheads="1"/>
          </p:cNvSpPr>
          <p:nvPr/>
        </p:nvSpPr>
        <p:spPr bwMode="auto">
          <a:xfrm>
            <a:off x="28956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Oval 38"/>
          <p:cNvSpPr>
            <a:spLocks noChangeArrowheads="1"/>
          </p:cNvSpPr>
          <p:nvPr/>
        </p:nvSpPr>
        <p:spPr bwMode="auto">
          <a:xfrm>
            <a:off x="28956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Oval 39"/>
          <p:cNvSpPr>
            <a:spLocks noChangeArrowheads="1"/>
          </p:cNvSpPr>
          <p:nvPr/>
        </p:nvSpPr>
        <p:spPr bwMode="auto">
          <a:xfrm>
            <a:off x="2743200" y="-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Oval 40"/>
          <p:cNvSpPr>
            <a:spLocks noChangeArrowheads="1"/>
          </p:cNvSpPr>
          <p:nvPr/>
        </p:nvSpPr>
        <p:spPr bwMode="auto">
          <a:xfrm>
            <a:off x="2209800" y="-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2286000" y="-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228600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-152400" y="-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0" y="-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Oval 45"/>
          <p:cNvSpPr>
            <a:spLocks noChangeArrowheads="1"/>
          </p:cNvSpPr>
          <p:nvPr/>
        </p:nvSpPr>
        <p:spPr bwMode="auto">
          <a:xfrm>
            <a:off x="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Oval 46"/>
          <p:cNvSpPr>
            <a:spLocks noChangeArrowheads="1"/>
          </p:cNvSpPr>
          <p:nvPr/>
        </p:nvSpPr>
        <p:spPr bwMode="auto">
          <a:xfrm>
            <a:off x="2286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Oval 47"/>
          <p:cNvSpPr>
            <a:spLocks noChangeArrowheads="1"/>
          </p:cNvSpPr>
          <p:nvPr/>
        </p:nvSpPr>
        <p:spPr bwMode="auto">
          <a:xfrm>
            <a:off x="-1524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Oval 48"/>
          <p:cNvSpPr>
            <a:spLocks noChangeArrowheads="1"/>
          </p:cNvSpPr>
          <p:nvPr/>
        </p:nvSpPr>
        <p:spPr bwMode="auto">
          <a:xfrm>
            <a:off x="76200" y="-152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228600" y="-144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4" name="Oval 50"/>
          <p:cNvSpPr>
            <a:spLocks noChangeArrowheads="1"/>
          </p:cNvSpPr>
          <p:nvPr/>
        </p:nvSpPr>
        <p:spPr bwMode="auto">
          <a:xfrm>
            <a:off x="-152400" y="-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Oval 51"/>
          <p:cNvSpPr>
            <a:spLocks noChangeArrowheads="1"/>
          </p:cNvSpPr>
          <p:nvPr/>
        </p:nvSpPr>
        <p:spPr bwMode="auto">
          <a:xfrm>
            <a:off x="0" y="-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Oval 52"/>
          <p:cNvSpPr>
            <a:spLocks noChangeArrowheads="1"/>
          </p:cNvSpPr>
          <p:nvPr/>
        </p:nvSpPr>
        <p:spPr bwMode="auto">
          <a:xfrm>
            <a:off x="-76200" y="-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Oval 53"/>
          <p:cNvSpPr>
            <a:spLocks noChangeArrowheads="1"/>
          </p:cNvSpPr>
          <p:nvPr/>
        </p:nvSpPr>
        <p:spPr bwMode="auto">
          <a:xfrm>
            <a:off x="1524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Oval 54"/>
          <p:cNvSpPr>
            <a:spLocks noChangeArrowheads="1"/>
          </p:cNvSpPr>
          <p:nvPr/>
        </p:nvSpPr>
        <p:spPr bwMode="auto">
          <a:xfrm>
            <a:off x="304800" y="-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Oval 55"/>
          <p:cNvSpPr>
            <a:spLocks noChangeArrowheads="1"/>
          </p:cNvSpPr>
          <p:nvPr/>
        </p:nvSpPr>
        <p:spPr bwMode="auto">
          <a:xfrm>
            <a:off x="381000" y="-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0" name="Oval 56"/>
          <p:cNvSpPr>
            <a:spLocks noChangeArrowheads="1"/>
          </p:cNvSpPr>
          <p:nvPr/>
        </p:nvSpPr>
        <p:spPr bwMode="auto">
          <a:xfrm>
            <a:off x="381000" y="-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1" name="Oval 57"/>
          <p:cNvSpPr>
            <a:spLocks noChangeArrowheads="1"/>
          </p:cNvSpPr>
          <p:nvPr/>
        </p:nvSpPr>
        <p:spPr bwMode="auto">
          <a:xfrm>
            <a:off x="228600" y="-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2" name="Oval 58"/>
          <p:cNvSpPr>
            <a:spLocks noChangeArrowheads="1"/>
          </p:cNvSpPr>
          <p:nvPr/>
        </p:nvSpPr>
        <p:spPr bwMode="auto">
          <a:xfrm>
            <a:off x="-304800" y="-144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3" name="Oval 59"/>
          <p:cNvSpPr>
            <a:spLocks noChangeArrowheads="1"/>
          </p:cNvSpPr>
          <p:nvPr/>
        </p:nvSpPr>
        <p:spPr bwMode="auto">
          <a:xfrm>
            <a:off x="-228600" y="-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4" name="Oval 60"/>
          <p:cNvSpPr>
            <a:spLocks noChangeArrowheads="1"/>
          </p:cNvSpPr>
          <p:nvPr/>
        </p:nvSpPr>
        <p:spPr bwMode="auto">
          <a:xfrm>
            <a:off x="-228600" y="-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5" name="Oval 61"/>
          <p:cNvSpPr>
            <a:spLocks noChangeArrowheads="1"/>
          </p:cNvSpPr>
          <p:nvPr/>
        </p:nvSpPr>
        <p:spPr bwMode="auto">
          <a:xfrm>
            <a:off x="31242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6" name="Oval 62"/>
          <p:cNvSpPr>
            <a:spLocks noChangeArrowheads="1"/>
          </p:cNvSpPr>
          <p:nvPr/>
        </p:nvSpPr>
        <p:spPr bwMode="auto">
          <a:xfrm>
            <a:off x="3276600" y="-22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Oval 63"/>
          <p:cNvSpPr>
            <a:spLocks noChangeArrowheads="1"/>
          </p:cNvSpPr>
          <p:nvPr/>
        </p:nvSpPr>
        <p:spPr bwMode="auto">
          <a:xfrm>
            <a:off x="32766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Oval 64"/>
          <p:cNvSpPr>
            <a:spLocks noChangeArrowheads="1"/>
          </p:cNvSpPr>
          <p:nvPr/>
        </p:nvSpPr>
        <p:spPr bwMode="auto">
          <a:xfrm>
            <a:off x="35052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Oval 65"/>
          <p:cNvSpPr>
            <a:spLocks noChangeArrowheads="1"/>
          </p:cNvSpPr>
          <p:nvPr/>
        </p:nvSpPr>
        <p:spPr bwMode="auto">
          <a:xfrm>
            <a:off x="31242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0" name="Oval 66"/>
          <p:cNvSpPr>
            <a:spLocks noChangeArrowheads="1"/>
          </p:cNvSpPr>
          <p:nvPr/>
        </p:nvSpPr>
        <p:spPr bwMode="auto">
          <a:xfrm>
            <a:off x="33528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1" name="Oval 67"/>
          <p:cNvSpPr>
            <a:spLocks noChangeArrowheads="1"/>
          </p:cNvSpPr>
          <p:nvPr/>
        </p:nvSpPr>
        <p:spPr bwMode="auto">
          <a:xfrm>
            <a:off x="35052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2" name="Oval 68"/>
          <p:cNvSpPr>
            <a:spLocks noChangeArrowheads="1"/>
          </p:cNvSpPr>
          <p:nvPr/>
        </p:nvSpPr>
        <p:spPr bwMode="auto">
          <a:xfrm>
            <a:off x="31242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3" name="Oval 69"/>
          <p:cNvSpPr>
            <a:spLocks noChangeArrowheads="1"/>
          </p:cNvSpPr>
          <p:nvPr/>
        </p:nvSpPr>
        <p:spPr bwMode="auto">
          <a:xfrm>
            <a:off x="3276600" y="-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4" name="Oval 70"/>
          <p:cNvSpPr>
            <a:spLocks noChangeArrowheads="1"/>
          </p:cNvSpPr>
          <p:nvPr/>
        </p:nvSpPr>
        <p:spPr bwMode="auto">
          <a:xfrm>
            <a:off x="3200400" y="-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5" name="Oval 71"/>
          <p:cNvSpPr>
            <a:spLocks noChangeArrowheads="1"/>
          </p:cNvSpPr>
          <p:nvPr/>
        </p:nvSpPr>
        <p:spPr bwMode="auto">
          <a:xfrm>
            <a:off x="34290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6" name="Oval 72"/>
          <p:cNvSpPr>
            <a:spLocks noChangeArrowheads="1"/>
          </p:cNvSpPr>
          <p:nvPr/>
        </p:nvSpPr>
        <p:spPr bwMode="auto">
          <a:xfrm>
            <a:off x="3581400" y="-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7" name="Oval 73"/>
          <p:cNvSpPr>
            <a:spLocks noChangeArrowheads="1"/>
          </p:cNvSpPr>
          <p:nvPr/>
        </p:nvSpPr>
        <p:spPr bwMode="auto">
          <a:xfrm>
            <a:off x="36576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8" name="Oval 74"/>
          <p:cNvSpPr>
            <a:spLocks noChangeArrowheads="1"/>
          </p:cNvSpPr>
          <p:nvPr/>
        </p:nvSpPr>
        <p:spPr bwMode="auto">
          <a:xfrm>
            <a:off x="36576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9" name="Oval 75"/>
          <p:cNvSpPr>
            <a:spLocks noChangeArrowheads="1"/>
          </p:cNvSpPr>
          <p:nvPr/>
        </p:nvSpPr>
        <p:spPr bwMode="auto">
          <a:xfrm>
            <a:off x="35052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0" name="Oval 76"/>
          <p:cNvSpPr>
            <a:spLocks noChangeArrowheads="1"/>
          </p:cNvSpPr>
          <p:nvPr/>
        </p:nvSpPr>
        <p:spPr bwMode="auto">
          <a:xfrm>
            <a:off x="29718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1" name="Oval 77"/>
          <p:cNvSpPr>
            <a:spLocks noChangeArrowheads="1"/>
          </p:cNvSpPr>
          <p:nvPr/>
        </p:nvSpPr>
        <p:spPr bwMode="auto">
          <a:xfrm>
            <a:off x="30480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2" name="Oval 78"/>
          <p:cNvSpPr>
            <a:spLocks noChangeArrowheads="1"/>
          </p:cNvSpPr>
          <p:nvPr/>
        </p:nvSpPr>
        <p:spPr bwMode="auto">
          <a:xfrm>
            <a:off x="30480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3" name="Oval 79"/>
          <p:cNvSpPr>
            <a:spLocks noChangeArrowheads="1"/>
          </p:cNvSpPr>
          <p:nvPr/>
        </p:nvSpPr>
        <p:spPr bwMode="auto">
          <a:xfrm>
            <a:off x="34290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4" name="Oval 80"/>
          <p:cNvSpPr>
            <a:spLocks noChangeArrowheads="1"/>
          </p:cNvSpPr>
          <p:nvPr/>
        </p:nvSpPr>
        <p:spPr bwMode="auto">
          <a:xfrm>
            <a:off x="35814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5" name="Oval 81"/>
          <p:cNvSpPr>
            <a:spLocks noChangeArrowheads="1"/>
          </p:cNvSpPr>
          <p:nvPr/>
        </p:nvSpPr>
        <p:spPr bwMode="auto">
          <a:xfrm>
            <a:off x="35814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6" name="Oval 82"/>
          <p:cNvSpPr>
            <a:spLocks noChangeArrowheads="1"/>
          </p:cNvSpPr>
          <p:nvPr/>
        </p:nvSpPr>
        <p:spPr bwMode="auto">
          <a:xfrm>
            <a:off x="38100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7" name="Oval 83"/>
          <p:cNvSpPr>
            <a:spLocks noChangeArrowheads="1"/>
          </p:cNvSpPr>
          <p:nvPr/>
        </p:nvSpPr>
        <p:spPr bwMode="auto">
          <a:xfrm>
            <a:off x="34290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8" name="Oval 84"/>
          <p:cNvSpPr>
            <a:spLocks noChangeArrowheads="1"/>
          </p:cNvSpPr>
          <p:nvPr/>
        </p:nvSpPr>
        <p:spPr bwMode="auto">
          <a:xfrm>
            <a:off x="36576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9" name="Oval 85"/>
          <p:cNvSpPr>
            <a:spLocks noChangeArrowheads="1"/>
          </p:cNvSpPr>
          <p:nvPr/>
        </p:nvSpPr>
        <p:spPr bwMode="auto">
          <a:xfrm>
            <a:off x="38100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0" name="Oval 86"/>
          <p:cNvSpPr>
            <a:spLocks noChangeArrowheads="1"/>
          </p:cNvSpPr>
          <p:nvPr/>
        </p:nvSpPr>
        <p:spPr bwMode="auto">
          <a:xfrm>
            <a:off x="34290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1" name="Oval 87"/>
          <p:cNvSpPr>
            <a:spLocks noChangeArrowheads="1"/>
          </p:cNvSpPr>
          <p:nvPr/>
        </p:nvSpPr>
        <p:spPr bwMode="auto">
          <a:xfrm>
            <a:off x="35814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2" name="Oval 88"/>
          <p:cNvSpPr>
            <a:spLocks noChangeArrowheads="1"/>
          </p:cNvSpPr>
          <p:nvPr/>
        </p:nvSpPr>
        <p:spPr bwMode="auto">
          <a:xfrm>
            <a:off x="3505200" y="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3" name="Oval 89"/>
          <p:cNvSpPr>
            <a:spLocks noChangeArrowheads="1"/>
          </p:cNvSpPr>
          <p:nvPr/>
        </p:nvSpPr>
        <p:spPr bwMode="auto">
          <a:xfrm>
            <a:off x="3733800" y="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4" name="Oval 90"/>
          <p:cNvSpPr>
            <a:spLocks noChangeArrowheads="1"/>
          </p:cNvSpPr>
          <p:nvPr/>
        </p:nvSpPr>
        <p:spPr bwMode="auto">
          <a:xfrm>
            <a:off x="38862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5" name="Oval 91"/>
          <p:cNvSpPr>
            <a:spLocks noChangeArrowheads="1"/>
          </p:cNvSpPr>
          <p:nvPr/>
        </p:nvSpPr>
        <p:spPr bwMode="auto">
          <a:xfrm>
            <a:off x="39624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6" name="Oval 92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7" name="Oval 93"/>
          <p:cNvSpPr>
            <a:spLocks noChangeArrowheads="1"/>
          </p:cNvSpPr>
          <p:nvPr/>
        </p:nvSpPr>
        <p:spPr bwMode="auto">
          <a:xfrm>
            <a:off x="38100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8" name="Oval 94"/>
          <p:cNvSpPr>
            <a:spLocks noChangeArrowheads="1"/>
          </p:cNvSpPr>
          <p:nvPr/>
        </p:nvSpPr>
        <p:spPr bwMode="auto">
          <a:xfrm>
            <a:off x="32766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9" name="Oval 95"/>
          <p:cNvSpPr>
            <a:spLocks noChangeArrowheads="1"/>
          </p:cNvSpPr>
          <p:nvPr/>
        </p:nvSpPr>
        <p:spPr bwMode="auto">
          <a:xfrm>
            <a:off x="3352800" y="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0" name="Oval 96"/>
          <p:cNvSpPr>
            <a:spLocks noChangeArrowheads="1"/>
          </p:cNvSpPr>
          <p:nvPr/>
        </p:nvSpPr>
        <p:spPr bwMode="auto">
          <a:xfrm>
            <a:off x="33528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1" name="Oval 97"/>
          <p:cNvSpPr>
            <a:spLocks noChangeArrowheads="1"/>
          </p:cNvSpPr>
          <p:nvPr/>
        </p:nvSpPr>
        <p:spPr bwMode="auto">
          <a:xfrm>
            <a:off x="34290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2" name="Oval 98"/>
          <p:cNvSpPr>
            <a:spLocks noChangeArrowheads="1"/>
          </p:cNvSpPr>
          <p:nvPr/>
        </p:nvSpPr>
        <p:spPr bwMode="auto">
          <a:xfrm>
            <a:off x="35814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3" name="Oval 99"/>
          <p:cNvSpPr>
            <a:spLocks noChangeArrowheads="1"/>
          </p:cNvSpPr>
          <p:nvPr/>
        </p:nvSpPr>
        <p:spPr bwMode="auto">
          <a:xfrm>
            <a:off x="35814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4" name="Oval 100"/>
          <p:cNvSpPr>
            <a:spLocks noChangeArrowheads="1"/>
          </p:cNvSpPr>
          <p:nvPr/>
        </p:nvSpPr>
        <p:spPr bwMode="auto">
          <a:xfrm>
            <a:off x="38100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5" name="Oval 101"/>
          <p:cNvSpPr>
            <a:spLocks noChangeArrowheads="1"/>
          </p:cNvSpPr>
          <p:nvPr/>
        </p:nvSpPr>
        <p:spPr bwMode="auto">
          <a:xfrm>
            <a:off x="34290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6" name="Oval 102"/>
          <p:cNvSpPr>
            <a:spLocks noChangeArrowheads="1"/>
          </p:cNvSpPr>
          <p:nvPr/>
        </p:nvSpPr>
        <p:spPr bwMode="auto">
          <a:xfrm>
            <a:off x="36576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" name="Oval 103"/>
          <p:cNvSpPr>
            <a:spLocks noChangeArrowheads="1"/>
          </p:cNvSpPr>
          <p:nvPr/>
        </p:nvSpPr>
        <p:spPr bwMode="auto">
          <a:xfrm>
            <a:off x="38100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8" name="Oval 104"/>
          <p:cNvSpPr>
            <a:spLocks noChangeArrowheads="1"/>
          </p:cNvSpPr>
          <p:nvPr/>
        </p:nvSpPr>
        <p:spPr bwMode="auto">
          <a:xfrm>
            <a:off x="34290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9" name="Oval 105"/>
          <p:cNvSpPr>
            <a:spLocks noChangeArrowheads="1"/>
          </p:cNvSpPr>
          <p:nvPr/>
        </p:nvSpPr>
        <p:spPr bwMode="auto">
          <a:xfrm>
            <a:off x="35814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0" name="Oval 106"/>
          <p:cNvSpPr>
            <a:spLocks noChangeArrowheads="1"/>
          </p:cNvSpPr>
          <p:nvPr/>
        </p:nvSpPr>
        <p:spPr bwMode="auto">
          <a:xfrm>
            <a:off x="3505200" y="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1" name="Oval 107"/>
          <p:cNvSpPr>
            <a:spLocks noChangeArrowheads="1"/>
          </p:cNvSpPr>
          <p:nvPr/>
        </p:nvSpPr>
        <p:spPr bwMode="auto">
          <a:xfrm>
            <a:off x="37338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2" name="Oval 108"/>
          <p:cNvSpPr>
            <a:spLocks noChangeArrowheads="1"/>
          </p:cNvSpPr>
          <p:nvPr/>
        </p:nvSpPr>
        <p:spPr bwMode="auto">
          <a:xfrm>
            <a:off x="3886200" y="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93" name="Oval 109"/>
          <p:cNvSpPr>
            <a:spLocks noChangeArrowheads="1"/>
          </p:cNvSpPr>
          <p:nvPr/>
        </p:nvSpPr>
        <p:spPr bwMode="auto">
          <a:xfrm>
            <a:off x="39624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4" name="Oval 110"/>
          <p:cNvSpPr>
            <a:spLocks noChangeArrowheads="1"/>
          </p:cNvSpPr>
          <p:nvPr/>
        </p:nvSpPr>
        <p:spPr bwMode="auto">
          <a:xfrm>
            <a:off x="39624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5" name="Oval 111"/>
          <p:cNvSpPr>
            <a:spLocks noChangeArrowheads="1"/>
          </p:cNvSpPr>
          <p:nvPr/>
        </p:nvSpPr>
        <p:spPr bwMode="auto">
          <a:xfrm>
            <a:off x="38100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6" name="Oval 112"/>
          <p:cNvSpPr>
            <a:spLocks noChangeArrowheads="1"/>
          </p:cNvSpPr>
          <p:nvPr/>
        </p:nvSpPr>
        <p:spPr bwMode="auto">
          <a:xfrm>
            <a:off x="32766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7" name="Oval 113"/>
          <p:cNvSpPr>
            <a:spLocks noChangeArrowheads="1"/>
          </p:cNvSpPr>
          <p:nvPr/>
        </p:nvSpPr>
        <p:spPr bwMode="auto">
          <a:xfrm>
            <a:off x="33528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8" name="Oval 114"/>
          <p:cNvSpPr>
            <a:spLocks noChangeArrowheads="1"/>
          </p:cNvSpPr>
          <p:nvPr/>
        </p:nvSpPr>
        <p:spPr bwMode="auto">
          <a:xfrm>
            <a:off x="33528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9" name="Oval 115"/>
          <p:cNvSpPr>
            <a:spLocks noChangeArrowheads="1"/>
          </p:cNvSpPr>
          <p:nvPr/>
        </p:nvSpPr>
        <p:spPr bwMode="auto">
          <a:xfrm>
            <a:off x="31242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0" name="Oval 116"/>
          <p:cNvSpPr>
            <a:spLocks noChangeArrowheads="1"/>
          </p:cNvSpPr>
          <p:nvPr/>
        </p:nvSpPr>
        <p:spPr bwMode="auto">
          <a:xfrm>
            <a:off x="32766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1" name="Oval 117"/>
          <p:cNvSpPr>
            <a:spLocks noChangeArrowheads="1"/>
          </p:cNvSpPr>
          <p:nvPr/>
        </p:nvSpPr>
        <p:spPr bwMode="auto">
          <a:xfrm>
            <a:off x="3276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2" name="Oval 118"/>
          <p:cNvSpPr>
            <a:spLocks noChangeArrowheads="1"/>
          </p:cNvSpPr>
          <p:nvPr/>
        </p:nvSpPr>
        <p:spPr bwMode="auto">
          <a:xfrm>
            <a:off x="35052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3" name="Oval 119"/>
          <p:cNvSpPr>
            <a:spLocks noChangeArrowheads="1"/>
          </p:cNvSpPr>
          <p:nvPr/>
        </p:nvSpPr>
        <p:spPr bwMode="auto">
          <a:xfrm>
            <a:off x="31242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4" name="Oval 120"/>
          <p:cNvSpPr>
            <a:spLocks noChangeArrowheads="1"/>
          </p:cNvSpPr>
          <p:nvPr/>
        </p:nvSpPr>
        <p:spPr bwMode="auto">
          <a:xfrm>
            <a:off x="33528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5" name="Oval 121"/>
          <p:cNvSpPr>
            <a:spLocks noChangeArrowheads="1"/>
          </p:cNvSpPr>
          <p:nvPr/>
        </p:nvSpPr>
        <p:spPr bwMode="auto">
          <a:xfrm>
            <a:off x="35052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6" name="Oval 122"/>
          <p:cNvSpPr>
            <a:spLocks noChangeArrowheads="1"/>
          </p:cNvSpPr>
          <p:nvPr/>
        </p:nvSpPr>
        <p:spPr bwMode="auto">
          <a:xfrm>
            <a:off x="31242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7" name="Oval 123"/>
          <p:cNvSpPr>
            <a:spLocks noChangeArrowheads="1"/>
          </p:cNvSpPr>
          <p:nvPr/>
        </p:nvSpPr>
        <p:spPr bwMode="auto">
          <a:xfrm>
            <a:off x="3276600" y="3505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8" name="Oval 124"/>
          <p:cNvSpPr>
            <a:spLocks noChangeArrowheads="1"/>
          </p:cNvSpPr>
          <p:nvPr/>
        </p:nvSpPr>
        <p:spPr bwMode="auto">
          <a:xfrm>
            <a:off x="32004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9" name="Oval 125"/>
          <p:cNvSpPr>
            <a:spLocks noChangeArrowheads="1"/>
          </p:cNvSpPr>
          <p:nvPr/>
        </p:nvSpPr>
        <p:spPr bwMode="auto">
          <a:xfrm>
            <a:off x="3429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0" name="Oval 126"/>
          <p:cNvSpPr>
            <a:spLocks noChangeArrowheads="1"/>
          </p:cNvSpPr>
          <p:nvPr/>
        </p:nvSpPr>
        <p:spPr bwMode="auto">
          <a:xfrm>
            <a:off x="3581400" y="2895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1" name="Oval 127"/>
          <p:cNvSpPr>
            <a:spLocks noChangeArrowheads="1"/>
          </p:cNvSpPr>
          <p:nvPr/>
        </p:nvSpPr>
        <p:spPr bwMode="auto">
          <a:xfrm>
            <a:off x="3657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2" name="Oval 128"/>
          <p:cNvSpPr>
            <a:spLocks noChangeArrowheads="1"/>
          </p:cNvSpPr>
          <p:nvPr/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3" name="Oval 129"/>
          <p:cNvSpPr>
            <a:spLocks noChangeArrowheads="1"/>
          </p:cNvSpPr>
          <p:nvPr/>
        </p:nvSpPr>
        <p:spPr bwMode="auto">
          <a:xfrm>
            <a:off x="35052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4" name="Oval 130"/>
          <p:cNvSpPr>
            <a:spLocks noChangeArrowheads="1"/>
          </p:cNvSpPr>
          <p:nvPr/>
        </p:nvSpPr>
        <p:spPr bwMode="auto">
          <a:xfrm>
            <a:off x="29718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5" name="Oval 131"/>
          <p:cNvSpPr>
            <a:spLocks noChangeArrowheads="1"/>
          </p:cNvSpPr>
          <p:nvPr/>
        </p:nvSpPr>
        <p:spPr bwMode="auto">
          <a:xfrm>
            <a:off x="3048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6" name="Oval 132"/>
          <p:cNvSpPr>
            <a:spLocks noChangeArrowheads="1"/>
          </p:cNvSpPr>
          <p:nvPr/>
        </p:nvSpPr>
        <p:spPr bwMode="auto">
          <a:xfrm>
            <a:off x="30480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7" name="Oval 133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8" name="Oval 134"/>
          <p:cNvSpPr>
            <a:spLocks noChangeArrowheads="1"/>
          </p:cNvSpPr>
          <p:nvPr/>
        </p:nvSpPr>
        <p:spPr bwMode="auto">
          <a:xfrm>
            <a:off x="2743200" y="434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9" name="Oval 135"/>
          <p:cNvSpPr>
            <a:spLocks noChangeArrowheads="1"/>
          </p:cNvSpPr>
          <p:nvPr/>
        </p:nvSpPr>
        <p:spPr bwMode="auto">
          <a:xfrm>
            <a:off x="274320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0" name="Oval 136"/>
          <p:cNvSpPr>
            <a:spLocks noChangeArrowheads="1"/>
          </p:cNvSpPr>
          <p:nvPr/>
        </p:nvSpPr>
        <p:spPr bwMode="auto">
          <a:xfrm>
            <a:off x="29718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1" name="Oval 137"/>
          <p:cNvSpPr>
            <a:spLocks noChangeArrowheads="1"/>
          </p:cNvSpPr>
          <p:nvPr/>
        </p:nvSpPr>
        <p:spPr bwMode="auto">
          <a:xfrm>
            <a:off x="25908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2" name="Oval 138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3" name="Oval 139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4" name="Oval 140"/>
          <p:cNvSpPr>
            <a:spLocks noChangeArrowheads="1"/>
          </p:cNvSpPr>
          <p:nvPr/>
        </p:nvSpPr>
        <p:spPr bwMode="auto">
          <a:xfrm>
            <a:off x="25908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5" name="Oval 141"/>
          <p:cNvSpPr>
            <a:spLocks noChangeArrowheads="1"/>
          </p:cNvSpPr>
          <p:nvPr/>
        </p:nvSpPr>
        <p:spPr bwMode="auto">
          <a:xfrm>
            <a:off x="274320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6" name="Oval 142"/>
          <p:cNvSpPr>
            <a:spLocks noChangeArrowheads="1"/>
          </p:cNvSpPr>
          <p:nvPr/>
        </p:nvSpPr>
        <p:spPr bwMode="auto">
          <a:xfrm>
            <a:off x="26670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7" name="Oval 143"/>
          <p:cNvSpPr>
            <a:spLocks noChangeArrowheads="1"/>
          </p:cNvSpPr>
          <p:nvPr/>
        </p:nvSpPr>
        <p:spPr bwMode="auto">
          <a:xfrm>
            <a:off x="28956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8" name="Oval 144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9" name="Oval 145"/>
          <p:cNvSpPr>
            <a:spLocks noChangeArrowheads="1"/>
          </p:cNvSpPr>
          <p:nvPr/>
        </p:nvSpPr>
        <p:spPr bwMode="auto">
          <a:xfrm>
            <a:off x="312420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0" name="Oval 146"/>
          <p:cNvSpPr>
            <a:spLocks noChangeArrowheads="1"/>
          </p:cNvSpPr>
          <p:nvPr/>
        </p:nvSpPr>
        <p:spPr bwMode="auto">
          <a:xfrm>
            <a:off x="31242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1" name="Oval 147"/>
          <p:cNvSpPr>
            <a:spLocks noChangeArrowheads="1"/>
          </p:cNvSpPr>
          <p:nvPr/>
        </p:nvSpPr>
        <p:spPr bwMode="auto">
          <a:xfrm>
            <a:off x="29718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2" name="Oval 148"/>
          <p:cNvSpPr>
            <a:spLocks noChangeArrowheads="1"/>
          </p:cNvSpPr>
          <p:nvPr/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3" name="Oval 149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4" name="Oval 150"/>
          <p:cNvSpPr>
            <a:spLocks noChangeArrowheads="1"/>
          </p:cNvSpPr>
          <p:nvPr/>
        </p:nvSpPr>
        <p:spPr bwMode="auto">
          <a:xfrm>
            <a:off x="25146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5" name="Oval 151"/>
          <p:cNvSpPr>
            <a:spLocks noChangeArrowheads="1"/>
          </p:cNvSpPr>
          <p:nvPr/>
        </p:nvSpPr>
        <p:spPr bwMode="auto">
          <a:xfrm>
            <a:off x="1752600" y="480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6" name="Oval 152"/>
          <p:cNvSpPr>
            <a:spLocks noChangeArrowheads="1"/>
          </p:cNvSpPr>
          <p:nvPr/>
        </p:nvSpPr>
        <p:spPr bwMode="auto">
          <a:xfrm>
            <a:off x="1905000" y="495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7" name="Oval 153"/>
          <p:cNvSpPr>
            <a:spLocks noChangeArrowheads="1"/>
          </p:cNvSpPr>
          <p:nvPr/>
        </p:nvSpPr>
        <p:spPr bwMode="auto">
          <a:xfrm>
            <a:off x="19050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8" name="Oval 154"/>
          <p:cNvSpPr>
            <a:spLocks noChangeArrowheads="1"/>
          </p:cNvSpPr>
          <p:nvPr/>
        </p:nvSpPr>
        <p:spPr bwMode="auto">
          <a:xfrm>
            <a:off x="21336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9" name="Oval 155"/>
          <p:cNvSpPr>
            <a:spLocks noChangeArrowheads="1"/>
          </p:cNvSpPr>
          <p:nvPr/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0" name="Oval 156"/>
          <p:cNvSpPr>
            <a:spLocks noChangeArrowheads="1"/>
          </p:cNvSpPr>
          <p:nvPr/>
        </p:nvSpPr>
        <p:spPr bwMode="auto">
          <a:xfrm>
            <a:off x="19812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1" name="Oval 157"/>
          <p:cNvSpPr>
            <a:spLocks noChangeArrowheads="1"/>
          </p:cNvSpPr>
          <p:nvPr/>
        </p:nvSpPr>
        <p:spPr bwMode="auto">
          <a:xfrm>
            <a:off x="2133600" y="464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2" name="Oval 158"/>
          <p:cNvSpPr>
            <a:spLocks noChangeArrowheads="1"/>
          </p:cNvSpPr>
          <p:nvPr/>
        </p:nvSpPr>
        <p:spPr bwMode="auto">
          <a:xfrm>
            <a:off x="17526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3" name="Oval 159"/>
          <p:cNvSpPr>
            <a:spLocks noChangeArrowheads="1"/>
          </p:cNvSpPr>
          <p:nvPr/>
        </p:nvSpPr>
        <p:spPr bwMode="auto">
          <a:xfrm>
            <a:off x="1905000" y="510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4" name="Oval 160"/>
          <p:cNvSpPr>
            <a:spLocks noChangeArrowheads="1"/>
          </p:cNvSpPr>
          <p:nvPr/>
        </p:nvSpPr>
        <p:spPr bwMode="auto">
          <a:xfrm>
            <a:off x="1828800" y="434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5" name="Oval 161"/>
          <p:cNvSpPr>
            <a:spLocks noChangeArrowheads="1"/>
          </p:cNvSpPr>
          <p:nvPr/>
        </p:nvSpPr>
        <p:spPr bwMode="auto">
          <a:xfrm>
            <a:off x="20574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6" name="Oval 162"/>
          <p:cNvSpPr>
            <a:spLocks noChangeArrowheads="1"/>
          </p:cNvSpPr>
          <p:nvPr/>
        </p:nvSpPr>
        <p:spPr bwMode="auto">
          <a:xfrm>
            <a:off x="220980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7" name="Oval 163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8" name="Oval 164"/>
          <p:cNvSpPr>
            <a:spLocks noChangeArrowheads="1"/>
          </p:cNvSpPr>
          <p:nvPr/>
        </p:nvSpPr>
        <p:spPr bwMode="auto">
          <a:xfrm>
            <a:off x="22860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9" name="Oval 165"/>
          <p:cNvSpPr>
            <a:spLocks noChangeArrowheads="1"/>
          </p:cNvSpPr>
          <p:nvPr/>
        </p:nvSpPr>
        <p:spPr bwMode="auto">
          <a:xfrm>
            <a:off x="2133600" y="518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0" name="Oval 166"/>
          <p:cNvSpPr>
            <a:spLocks noChangeArrowheads="1"/>
          </p:cNvSpPr>
          <p:nvPr/>
        </p:nvSpPr>
        <p:spPr bwMode="auto">
          <a:xfrm>
            <a:off x="1600200" y="464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1" name="Oval 167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2" name="Oval 168"/>
          <p:cNvSpPr>
            <a:spLocks noChangeArrowheads="1"/>
          </p:cNvSpPr>
          <p:nvPr/>
        </p:nvSpPr>
        <p:spPr bwMode="auto">
          <a:xfrm>
            <a:off x="16764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3" name="Oval 169"/>
          <p:cNvSpPr>
            <a:spLocks noChangeArrowheads="1"/>
          </p:cNvSpPr>
          <p:nvPr/>
        </p:nvSpPr>
        <p:spPr bwMode="auto">
          <a:xfrm>
            <a:off x="762000" y="495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4" name="Oval 170"/>
          <p:cNvSpPr>
            <a:spLocks noChangeArrowheads="1"/>
          </p:cNvSpPr>
          <p:nvPr/>
        </p:nvSpPr>
        <p:spPr bwMode="auto">
          <a:xfrm>
            <a:off x="914400" y="510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5" name="Oval 171"/>
          <p:cNvSpPr>
            <a:spLocks noChangeArrowheads="1"/>
          </p:cNvSpPr>
          <p:nvPr/>
        </p:nvSpPr>
        <p:spPr bwMode="auto">
          <a:xfrm>
            <a:off x="9144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6" name="Oval 172"/>
          <p:cNvSpPr>
            <a:spLocks noChangeArrowheads="1"/>
          </p:cNvSpPr>
          <p:nvPr/>
        </p:nvSpPr>
        <p:spPr bwMode="auto">
          <a:xfrm>
            <a:off x="11430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7" name="Oval 173"/>
          <p:cNvSpPr>
            <a:spLocks noChangeArrowheads="1"/>
          </p:cNvSpPr>
          <p:nvPr/>
        </p:nvSpPr>
        <p:spPr bwMode="auto">
          <a:xfrm>
            <a:off x="7620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8" name="Oval 174"/>
          <p:cNvSpPr>
            <a:spLocks noChangeArrowheads="1"/>
          </p:cNvSpPr>
          <p:nvPr/>
        </p:nvSpPr>
        <p:spPr bwMode="auto">
          <a:xfrm>
            <a:off x="990600" y="472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9" name="Oval 175"/>
          <p:cNvSpPr>
            <a:spLocks noChangeArrowheads="1"/>
          </p:cNvSpPr>
          <p:nvPr/>
        </p:nvSpPr>
        <p:spPr bwMode="auto">
          <a:xfrm>
            <a:off x="1143000" y="480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0" name="Oval 176"/>
          <p:cNvSpPr>
            <a:spLocks noChangeArrowheads="1"/>
          </p:cNvSpPr>
          <p:nvPr/>
        </p:nvSpPr>
        <p:spPr bwMode="auto">
          <a:xfrm>
            <a:off x="762000" y="518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1" name="Oval 177"/>
          <p:cNvSpPr>
            <a:spLocks noChangeArrowheads="1"/>
          </p:cNvSpPr>
          <p:nvPr/>
        </p:nvSpPr>
        <p:spPr bwMode="auto">
          <a:xfrm>
            <a:off x="914400" y="5257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2" name="Oval 178"/>
          <p:cNvSpPr>
            <a:spLocks noChangeArrowheads="1"/>
          </p:cNvSpPr>
          <p:nvPr/>
        </p:nvSpPr>
        <p:spPr bwMode="auto">
          <a:xfrm>
            <a:off x="83820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3" name="Oval 179"/>
          <p:cNvSpPr>
            <a:spLocks noChangeArrowheads="1"/>
          </p:cNvSpPr>
          <p:nvPr/>
        </p:nvSpPr>
        <p:spPr bwMode="auto">
          <a:xfrm>
            <a:off x="10668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4" name="Oval 180"/>
          <p:cNvSpPr>
            <a:spLocks noChangeArrowheads="1"/>
          </p:cNvSpPr>
          <p:nvPr/>
        </p:nvSpPr>
        <p:spPr bwMode="auto">
          <a:xfrm>
            <a:off x="1219200" y="464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5" name="Oval 181"/>
          <p:cNvSpPr>
            <a:spLocks noChangeArrowheads="1"/>
          </p:cNvSpPr>
          <p:nvPr/>
        </p:nvSpPr>
        <p:spPr bwMode="auto">
          <a:xfrm>
            <a:off x="1295400" y="487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6" name="Oval 182"/>
          <p:cNvSpPr>
            <a:spLocks noChangeArrowheads="1"/>
          </p:cNvSpPr>
          <p:nvPr/>
        </p:nvSpPr>
        <p:spPr bwMode="auto">
          <a:xfrm>
            <a:off x="1295400" y="518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7" name="Oval 183"/>
          <p:cNvSpPr>
            <a:spLocks noChangeArrowheads="1"/>
          </p:cNvSpPr>
          <p:nvPr/>
        </p:nvSpPr>
        <p:spPr bwMode="auto">
          <a:xfrm>
            <a:off x="1143000" y="5334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8" name="Oval 184"/>
          <p:cNvSpPr>
            <a:spLocks noChangeArrowheads="1"/>
          </p:cNvSpPr>
          <p:nvPr/>
        </p:nvSpPr>
        <p:spPr bwMode="auto">
          <a:xfrm>
            <a:off x="609600" y="480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9" name="Oval 185"/>
          <p:cNvSpPr>
            <a:spLocks noChangeArrowheads="1"/>
          </p:cNvSpPr>
          <p:nvPr/>
        </p:nvSpPr>
        <p:spPr bwMode="auto">
          <a:xfrm>
            <a:off x="6858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0" name="Oval 186"/>
          <p:cNvSpPr>
            <a:spLocks noChangeArrowheads="1"/>
          </p:cNvSpPr>
          <p:nvPr/>
        </p:nvSpPr>
        <p:spPr bwMode="auto">
          <a:xfrm>
            <a:off x="685800" y="502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1" name="Oval 187"/>
          <p:cNvSpPr>
            <a:spLocks noChangeArrowheads="1"/>
          </p:cNvSpPr>
          <p:nvPr/>
        </p:nvSpPr>
        <p:spPr bwMode="auto">
          <a:xfrm>
            <a:off x="-152400" y="419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2" name="Oval 188"/>
          <p:cNvSpPr>
            <a:spLocks noChangeArrowheads="1"/>
          </p:cNvSpPr>
          <p:nvPr/>
        </p:nvSpPr>
        <p:spPr bwMode="auto">
          <a:xfrm>
            <a:off x="0" y="434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3" name="Oval 189"/>
          <p:cNvSpPr>
            <a:spLocks noChangeArrowheads="1"/>
          </p:cNvSpPr>
          <p:nvPr/>
        </p:nvSpPr>
        <p:spPr bwMode="auto">
          <a:xfrm>
            <a:off x="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4" name="Oval 190"/>
          <p:cNvSpPr>
            <a:spLocks noChangeArrowheads="1"/>
          </p:cNvSpPr>
          <p:nvPr/>
        </p:nvSpPr>
        <p:spPr bwMode="auto">
          <a:xfrm>
            <a:off x="2286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5" name="Oval 191"/>
          <p:cNvSpPr>
            <a:spLocks noChangeArrowheads="1"/>
          </p:cNvSpPr>
          <p:nvPr/>
        </p:nvSpPr>
        <p:spPr bwMode="auto">
          <a:xfrm>
            <a:off x="-1524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6" name="Oval 192"/>
          <p:cNvSpPr>
            <a:spLocks noChangeArrowheads="1"/>
          </p:cNvSpPr>
          <p:nvPr/>
        </p:nvSpPr>
        <p:spPr bwMode="auto">
          <a:xfrm>
            <a:off x="76200" y="396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7" name="Oval 193"/>
          <p:cNvSpPr>
            <a:spLocks noChangeArrowheads="1"/>
          </p:cNvSpPr>
          <p:nvPr/>
        </p:nvSpPr>
        <p:spPr bwMode="auto">
          <a:xfrm>
            <a:off x="2286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8" name="Oval 194"/>
          <p:cNvSpPr>
            <a:spLocks noChangeArrowheads="1"/>
          </p:cNvSpPr>
          <p:nvPr/>
        </p:nvSpPr>
        <p:spPr bwMode="auto">
          <a:xfrm>
            <a:off x="-1524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9" name="Oval 195"/>
          <p:cNvSpPr>
            <a:spLocks noChangeArrowheads="1"/>
          </p:cNvSpPr>
          <p:nvPr/>
        </p:nvSpPr>
        <p:spPr bwMode="auto">
          <a:xfrm>
            <a:off x="0" y="449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0" name="Oval 196"/>
          <p:cNvSpPr>
            <a:spLocks noChangeArrowheads="1"/>
          </p:cNvSpPr>
          <p:nvPr/>
        </p:nvSpPr>
        <p:spPr bwMode="auto">
          <a:xfrm>
            <a:off x="-762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1" name="Oval 197"/>
          <p:cNvSpPr>
            <a:spLocks noChangeArrowheads="1"/>
          </p:cNvSpPr>
          <p:nvPr/>
        </p:nvSpPr>
        <p:spPr bwMode="auto">
          <a:xfrm>
            <a:off x="1524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2" name="Oval 198"/>
          <p:cNvSpPr>
            <a:spLocks noChangeArrowheads="1"/>
          </p:cNvSpPr>
          <p:nvPr/>
        </p:nvSpPr>
        <p:spPr bwMode="auto">
          <a:xfrm>
            <a:off x="304800" y="388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3" name="Oval 199"/>
          <p:cNvSpPr>
            <a:spLocks noChangeArrowheads="1"/>
          </p:cNvSpPr>
          <p:nvPr/>
        </p:nvSpPr>
        <p:spPr bwMode="auto">
          <a:xfrm>
            <a:off x="381000" y="411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4" name="Oval 200"/>
          <p:cNvSpPr>
            <a:spLocks noChangeArrowheads="1"/>
          </p:cNvSpPr>
          <p:nvPr/>
        </p:nvSpPr>
        <p:spPr bwMode="auto">
          <a:xfrm>
            <a:off x="381000" y="441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5" name="Oval 201"/>
          <p:cNvSpPr>
            <a:spLocks noChangeArrowheads="1"/>
          </p:cNvSpPr>
          <p:nvPr/>
        </p:nvSpPr>
        <p:spPr bwMode="auto">
          <a:xfrm>
            <a:off x="228600" y="457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6" name="Oval 202"/>
          <p:cNvSpPr>
            <a:spLocks noChangeArrowheads="1"/>
          </p:cNvSpPr>
          <p:nvPr/>
        </p:nvSpPr>
        <p:spPr bwMode="auto">
          <a:xfrm>
            <a:off x="-304800" y="403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7" name="Oval 203"/>
          <p:cNvSpPr>
            <a:spLocks noChangeArrowheads="1"/>
          </p:cNvSpPr>
          <p:nvPr/>
        </p:nvSpPr>
        <p:spPr bwMode="auto">
          <a:xfrm>
            <a:off x="-2286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8" name="Oval 204"/>
          <p:cNvSpPr>
            <a:spLocks noChangeArrowheads="1"/>
          </p:cNvSpPr>
          <p:nvPr/>
        </p:nvSpPr>
        <p:spPr bwMode="auto">
          <a:xfrm>
            <a:off x="-228600" y="426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" name="Oval 205"/>
          <p:cNvSpPr>
            <a:spLocks noChangeArrowheads="1"/>
          </p:cNvSpPr>
          <p:nvPr/>
        </p:nvSpPr>
        <p:spPr bwMode="auto">
          <a:xfrm>
            <a:off x="20574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" name="Oval 206"/>
          <p:cNvSpPr>
            <a:spLocks noChangeArrowheads="1"/>
          </p:cNvSpPr>
          <p:nvPr/>
        </p:nvSpPr>
        <p:spPr bwMode="auto">
          <a:xfrm>
            <a:off x="2209800" y="-22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" name="Oval 207"/>
          <p:cNvSpPr>
            <a:spLocks noChangeArrowheads="1"/>
          </p:cNvSpPr>
          <p:nvPr/>
        </p:nvSpPr>
        <p:spPr bwMode="auto">
          <a:xfrm>
            <a:off x="22098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2" name="Oval 208"/>
          <p:cNvSpPr>
            <a:spLocks noChangeArrowheads="1"/>
          </p:cNvSpPr>
          <p:nvPr/>
        </p:nvSpPr>
        <p:spPr bwMode="auto">
          <a:xfrm>
            <a:off x="24384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3" name="Oval 209"/>
          <p:cNvSpPr>
            <a:spLocks noChangeArrowheads="1"/>
          </p:cNvSpPr>
          <p:nvPr/>
        </p:nvSpPr>
        <p:spPr bwMode="auto">
          <a:xfrm>
            <a:off x="20574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4" name="Oval 210"/>
          <p:cNvSpPr>
            <a:spLocks noChangeArrowheads="1"/>
          </p:cNvSpPr>
          <p:nvPr/>
        </p:nvSpPr>
        <p:spPr bwMode="auto">
          <a:xfrm>
            <a:off x="22860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5" name="Oval 211"/>
          <p:cNvSpPr>
            <a:spLocks noChangeArrowheads="1"/>
          </p:cNvSpPr>
          <p:nvPr/>
        </p:nvSpPr>
        <p:spPr bwMode="auto">
          <a:xfrm>
            <a:off x="24384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6" name="Oval 212"/>
          <p:cNvSpPr>
            <a:spLocks noChangeArrowheads="1"/>
          </p:cNvSpPr>
          <p:nvPr/>
        </p:nvSpPr>
        <p:spPr bwMode="auto">
          <a:xfrm>
            <a:off x="20574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7" name="Oval 213"/>
          <p:cNvSpPr>
            <a:spLocks noChangeArrowheads="1"/>
          </p:cNvSpPr>
          <p:nvPr/>
        </p:nvSpPr>
        <p:spPr bwMode="auto">
          <a:xfrm>
            <a:off x="2133600" y="-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8" name="Oval 214"/>
          <p:cNvSpPr>
            <a:spLocks noChangeArrowheads="1"/>
          </p:cNvSpPr>
          <p:nvPr/>
        </p:nvSpPr>
        <p:spPr bwMode="auto">
          <a:xfrm>
            <a:off x="23622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9" name="Oval 215"/>
          <p:cNvSpPr>
            <a:spLocks noChangeArrowheads="1"/>
          </p:cNvSpPr>
          <p:nvPr/>
        </p:nvSpPr>
        <p:spPr bwMode="auto">
          <a:xfrm>
            <a:off x="2514600" y="-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0" name="Oval 216"/>
          <p:cNvSpPr>
            <a:spLocks noChangeArrowheads="1"/>
          </p:cNvSpPr>
          <p:nvPr/>
        </p:nvSpPr>
        <p:spPr bwMode="auto">
          <a:xfrm>
            <a:off x="25908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1" name="Oval 217"/>
          <p:cNvSpPr>
            <a:spLocks noChangeArrowheads="1"/>
          </p:cNvSpPr>
          <p:nvPr/>
        </p:nvSpPr>
        <p:spPr bwMode="auto">
          <a:xfrm>
            <a:off x="25908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2" name="Oval 218"/>
          <p:cNvSpPr>
            <a:spLocks noChangeArrowheads="1"/>
          </p:cNvSpPr>
          <p:nvPr/>
        </p:nvSpPr>
        <p:spPr bwMode="auto">
          <a:xfrm>
            <a:off x="19050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3" name="Oval 219"/>
          <p:cNvSpPr>
            <a:spLocks noChangeArrowheads="1"/>
          </p:cNvSpPr>
          <p:nvPr/>
        </p:nvSpPr>
        <p:spPr bwMode="auto">
          <a:xfrm>
            <a:off x="1981200" y="-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4" name="Oval 220"/>
          <p:cNvSpPr>
            <a:spLocks noChangeArrowheads="1"/>
          </p:cNvSpPr>
          <p:nvPr/>
        </p:nvSpPr>
        <p:spPr bwMode="auto">
          <a:xfrm>
            <a:off x="23622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5" name="Oval 221"/>
          <p:cNvSpPr>
            <a:spLocks noChangeArrowheads="1"/>
          </p:cNvSpPr>
          <p:nvPr/>
        </p:nvSpPr>
        <p:spPr bwMode="auto">
          <a:xfrm>
            <a:off x="25146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6" name="Oval 222"/>
          <p:cNvSpPr>
            <a:spLocks noChangeArrowheads="1"/>
          </p:cNvSpPr>
          <p:nvPr/>
        </p:nvSpPr>
        <p:spPr bwMode="auto">
          <a:xfrm>
            <a:off x="25146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7" name="Oval 223"/>
          <p:cNvSpPr>
            <a:spLocks noChangeArrowheads="1"/>
          </p:cNvSpPr>
          <p:nvPr/>
        </p:nvSpPr>
        <p:spPr bwMode="auto">
          <a:xfrm>
            <a:off x="27432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8" name="Oval 224"/>
          <p:cNvSpPr>
            <a:spLocks noChangeArrowheads="1"/>
          </p:cNvSpPr>
          <p:nvPr/>
        </p:nvSpPr>
        <p:spPr bwMode="auto">
          <a:xfrm>
            <a:off x="23622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69" name="Oval 225"/>
          <p:cNvSpPr>
            <a:spLocks noChangeArrowheads="1"/>
          </p:cNvSpPr>
          <p:nvPr/>
        </p:nvSpPr>
        <p:spPr bwMode="auto">
          <a:xfrm>
            <a:off x="25908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0" name="Oval 226"/>
          <p:cNvSpPr>
            <a:spLocks noChangeArrowheads="1"/>
          </p:cNvSpPr>
          <p:nvPr/>
        </p:nvSpPr>
        <p:spPr bwMode="auto">
          <a:xfrm>
            <a:off x="27432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1" name="Oval 227"/>
          <p:cNvSpPr>
            <a:spLocks noChangeArrowheads="1"/>
          </p:cNvSpPr>
          <p:nvPr/>
        </p:nvSpPr>
        <p:spPr bwMode="auto">
          <a:xfrm>
            <a:off x="2438400" y="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2" name="Oval 228"/>
          <p:cNvSpPr>
            <a:spLocks noChangeArrowheads="1"/>
          </p:cNvSpPr>
          <p:nvPr/>
        </p:nvSpPr>
        <p:spPr bwMode="auto">
          <a:xfrm>
            <a:off x="26670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3" name="Oval 229"/>
          <p:cNvSpPr>
            <a:spLocks noChangeArrowheads="1"/>
          </p:cNvSpPr>
          <p:nvPr/>
        </p:nvSpPr>
        <p:spPr bwMode="auto">
          <a:xfrm>
            <a:off x="28194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4" name="Oval 230"/>
          <p:cNvSpPr>
            <a:spLocks noChangeArrowheads="1"/>
          </p:cNvSpPr>
          <p:nvPr/>
        </p:nvSpPr>
        <p:spPr bwMode="auto">
          <a:xfrm>
            <a:off x="28956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5" name="Oval 231"/>
          <p:cNvSpPr>
            <a:spLocks noChangeArrowheads="1"/>
          </p:cNvSpPr>
          <p:nvPr/>
        </p:nvSpPr>
        <p:spPr bwMode="auto">
          <a:xfrm>
            <a:off x="28956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6" name="Oval 232"/>
          <p:cNvSpPr>
            <a:spLocks noChangeArrowheads="1"/>
          </p:cNvSpPr>
          <p:nvPr/>
        </p:nvSpPr>
        <p:spPr bwMode="auto">
          <a:xfrm>
            <a:off x="22098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7" name="Oval 233"/>
          <p:cNvSpPr>
            <a:spLocks noChangeArrowheads="1"/>
          </p:cNvSpPr>
          <p:nvPr/>
        </p:nvSpPr>
        <p:spPr bwMode="auto">
          <a:xfrm>
            <a:off x="22860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8" name="Oval 234"/>
          <p:cNvSpPr>
            <a:spLocks noChangeArrowheads="1"/>
          </p:cNvSpPr>
          <p:nvPr/>
        </p:nvSpPr>
        <p:spPr bwMode="auto">
          <a:xfrm>
            <a:off x="23622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79" name="Oval 235"/>
          <p:cNvSpPr>
            <a:spLocks noChangeArrowheads="1"/>
          </p:cNvSpPr>
          <p:nvPr/>
        </p:nvSpPr>
        <p:spPr bwMode="auto">
          <a:xfrm>
            <a:off x="25908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0" name="Oval 236"/>
          <p:cNvSpPr>
            <a:spLocks noChangeArrowheads="1"/>
          </p:cNvSpPr>
          <p:nvPr/>
        </p:nvSpPr>
        <p:spPr bwMode="auto">
          <a:xfrm>
            <a:off x="27432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1" name="Oval 237"/>
          <p:cNvSpPr>
            <a:spLocks noChangeArrowheads="1"/>
          </p:cNvSpPr>
          <p:nvPr/>
        </p:nvSpPr>
        <p:spPr bwMode="auto">
          <a:xfrm>
            <a:off x="23622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2" name="Oval 238"/>
          <p:cNvSpPr>
            <a:spLocks noChangeArrowheads="1"/>
          </p:cNvSpPr>
          <p:nvPr/>
        </p:nvSpPr>
        <p:spPr bwMode="auto">
          <a:xfrm>
            <a:off x="25146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3" name="Oval 239"/>
          <p:cNvSpPr>
            <a:spLocks noChangeArrowheads="1"/>
          </p:cNvSpPr>
          <p:nvPr/>
        </p:nvSpPr>
        <p:spPr bwMode="auto">
          <a:xfrm>
            <a:off x="2438400" y="1600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4" name="Oval 240"/>
          <p:cNvSpPr>
            <a:spLocks noChangeArrowheads="1"/>
          </p:cNvSpPr>
          <p:nvPr/>
        </p:nvSpPr>
        <p:spPr bwMode="auto">
          <a:xfrm>
            <a:off x="28956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5" name="Oval 241"/>
          <p:cNvSpPr>
            <a:spLocks noChangeArrowheads="1"/>
          </p:cNvSpPr>
          <p:nvPr/>
        </p:nvSpPr>
        <p:spPr bwMode="auto">
          <a:xfrm>
            <a:off x="22860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6" name="Oval 242"/>
          <p:cNvSpPr>
            <a:spLocks noChangeArrowheads="1"/>
          </p:cNvSpPr>
          <p:nvPr/>
        </p:nvSpPr>
        <p:spPr bwMode="auto">
          <a:xfrm>
            <a:off x="19812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7" name="Oval 243"/>
          <p:cNvSpPr>
            <a:spLocks noChangeArrowheads="1"/>
          </p:cNvSpPr>
          <p:nvPr/>
        </p:nvSpPr>
        <p:spPr bwMode="auto">
          <a:xfrm>
            <a:off x="21336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8" name="Oval 244"/>
          <p:cNvSpPr>
            <a:spLocks noChangeArrowheads="1"/>
          </p:cNvSpPr>
          <p:nvPr/>
        </p:nvSpPr>
        <p:spPr bwMode="auto">
          <a:xfrm>
            <a:off x="2133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89" name="Oval 245"/>
          <p:cNvSpPr>
            <a:spLocks noChangeArrowheads="1"/>
          </p:cNvSpPr>
          <p:nvPr/>
        </p:nvSpPr>
        <p:spPr bwMode="auto">
          <a:xfrm>
            <a:off x="23622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0" name="Oval 246"/>
          <p:cNvSpPr>
            <a:spLocks noChangeArrowheads="1"/>
          </p:cNvSpPr>
          <p:nvPr/>
        </p:nvSpPr>
        <p:spPr bwMode="auto">
          <a:xfrm>
            <a:off x="19812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1" name="Oval 247"/>
          <p:cNvSpPr>
            <a:spLocks noChangeArrowheads="1"/>
          </p:cNvSpPr>
          <p:nvPr/>
        </p:nvSpPr>
        <p:spPr bwMode="auto">
          <a:xfrm>
            <a:off x="2209800" y="2971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2" name="Oval 248"/>
          <p:cNvSpPr>
            <a:spLocks noChangeArrowheads="1"/>
          </p:cNvSpPr>
          <p:nvPr/>
        </p:nvSpPr>
        <p:spPr bwMode="auto">
          <a:xfrm>
            <a:off x="23622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3" name="Oval 249"/>
          <p:cNvSpPr>
            <a:spLocks noChangeArrowheads="1"/>
          </p:cNvSpPr>
          <p:nvPr/>
        </p:nvSpPr>
        <p:spPr bwMode="auto">
          <a:xfrm>
            <a:off x="19812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4" name="Oval 250"/>
          <p:cNvSpPr>
            <a:spLocks noChangeArrowheads="1"/>
          </p:cNvSpPr>
          <p:nvPr/>
        </p:nvSpPr>
        <p:spPr bwMode="auto">
          <a:xfrm>
            <a:off x="2133600" y="3505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5" name="Oval 251"/>
          <p:cNvSpPr>
            <a:spLocks noChangeArrowheads="1"/>
          </p:cNvSpPr>
          <p:nvPr/>
        </p:nvSpPr>
        <p:spPr bwMode="auto">
          <a:xfrm>
            <a:off x="20574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6" name="Oval 252"/>
          <p:cNvSpPr>
            <a:spLocks noChangeArrowheads="1"/>
          </p:cNvSpPr>
          <p:nvPr/>
        </p:nvSpPr>
        <p:spPr bwMode="auto">
          <a:xfrm>
            <a:off x="2286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7" name="Oval 253"/>
          <p:cNvSpPr>
            <a:spLocks noChangeArrowheads="1"/>
          </p:cNvSpPr>
          <p:nvPr/>
        </p:nvSpPr>
        <p:spPr bwMode="auto">
          <a:xfrm>
            <a:off x="2438400" y="2895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8" name="Oval 254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99" name="Oval 255"/>
          <p:cNvSpPr>
            <a:spLocks noChangeArrowheads="1"/>
          </p:cNvSpPr>
          <p:nvPr/>
        </p:nvSpPr>
        <p:spPr bwMode="auto">
          <a:xfrm>
            <a:off x="25146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0" name="Oval 256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1" name="Oval 257"/>
          <p:cNvSpPr>
            <a:spLocks noChangeArrowheads="1"/>
          </p:cNvSpPr>
          <p:nvPr/>
        </p:nvSpPr>
        <p:spPr bwMode="auto">
          <a:xfrm>
            <a:off x="18288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2" name="Oval 258"/>
          <p:cNvSpPr>
            <a:spLocks noChangeArrowheads="1"/>
          </p:cNvSpPr>
          <p:nvPr/>
        </p:nvSpPr>
        <p:spPr bwMode="auto">
          <a:xfrm>
            <a:off x="19050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3" name="Oval 259"/>
          <p:cNvSpPr>
            <a:spLocks noChangeArrowheads="1"/>
          </p:cNvSpPr>
          <p:nvPr/>
        </p:nvSpPr>
        <p:spPr bwMode="auto">
          <a:xfrm>
            <a:off x="19050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4" name="Oval 260"/>
          <p:cNvSpPr>
            <a:spLocks noChangeArrowheads="1"/>
          </p:cNvSpPr>
          <p:nvPr/>
        </p:nvSpPr>
        <p:spPr bwMode="auto">
          <a:xfrm>
            <a:off x="762000" y="3505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5" name="Oval 261"/>
          <p:cNvSpPr>
            <a:spLocks noChangeArrowheads="1"/>
          </p:cNvSpPr>
          <p:nvPr/>
        </p:nvSpPr>
        <p:spPr bwMode="auto">
          <a:xfrm>
            <a:off x="914400" y="3657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6" name="Oval 262"/>
          <p:cNvSpPr>
            <a:spLocks noChangeArrowheads="1"/>
          </p:cNvSpPr>
          <p:nvPr/>
        </p:nvSpPr>
        <p:spPr bwMode="auto">
          <a:xfrm>
            <a:off x="9144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7" name="Oval 263"/>
          <p:cNvSpPr>
            <a:spLocks noChangeArrowheads="1"/>
          </p:cNvSpPr>
          <p:nvPr/>
        </p:nvSpPr>
        <p:spPr bwMode="auto">
          <a:xfrm>
            <a:off x="7620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8" name="Oval 264"/>
          <p:cNvSpPr>
            <a:spLocks noChangeArrowheads="1"/>
          </p:cNvSpPr>
          <p:nvPr/>
        </p:nvSpPr>
        <p:spPr bwMode="auto">
          <a:xfrm>
            <a:off x="990600" y="3276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09" name="Oval 265"/>
          <p:cNvSpPr>
            <a:spLocks noChangeArrowheads="1"/>
          </p:cNvSpPr>
          <p:nvPr/>
        </p:nvSpPr>
        <p:spPr bwMode="auto">
          <a:xfrm>
            <a:off x="7620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0" name="Oval 266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1" name="Oval 267"/>
          <p:cNvSpPr>
            <a:spLocks noChangeArrowheads="1"/>
          </p:cNvSpPr>
          <p:nvPr/>
        </p:nvSpPr>
        <p:spPr bwMode="auto">
          <a:xfrm>
            <a:off x="838200" y="3048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2" name="Oval 268"/>
          <p:cNvSpPr>
            <a:spLocks noChangeArrowheads="1"/>
          </p:cNvSpPr>
          <p:nvPr/>
        </p:nvSpPr>
        <p:spPr bwMode="auto">
          <a:xfrm>
            <a:off x="1219200" y="3200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3" name="Oval 269"/>
          <p:cNvSpPr>
            <a:spLocks noChangeArrowheads="1"/>
          </p:cNvSpPr>
          <p:nvPr/>
        </p:nvSpPr>
        <p:spPr bwMode="auto">
          <a:xfrm>
            <a:off x="1295400" y="3429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4" name="Oval 270"/>
          <p:cNvSpPr>
            <a:spLocks noChangeArrowheads="1"/>
          </p:cNvSpPr>
          <p:nvPr/>
        </p:nvSpPr>
        <p:spPr bwMode="auto">
          <a:xfrm>
            <a:off x="1295400" y="3733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5" name="Oval 271"/>
          <p:cNvSpPr>
            <a:spLocks noChangeArrowheads="1"/>
          </p:cNvSpPr>
          <p:nvPr/>
        </p:nvSpPr>
        <p:spPr bwMode="auto">
          <a:xfrm>
            <a:off x="6096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6" name="Oval 272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7" name="Oval 273"/>
          <p:cNvSpPr>
            <a:spLocks noChangeArrowheads="1"/>
          </p:cNvSpPr>
          <p:nvPr/>
        </p:nvSpPr>
        <p:spPr bwMode="auto">
          <a:xfrm>
            <a:off x="6858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8" name="Oval 274"/>
          <p:cNvSpPr>
            <a:spLocks noChangeArrowheads="1"/>
          </p:cNvSpPr>
          <p:nvPr/>
        </p:nvSpPr>
        <p:spPr bwMode="auto">
          <a:xfrm>
            <a:off x="-762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19" name="Oval 275"/>
          <p:cNvSpPr>
            <a:spLocks noChangeArrowheads="1"/>
          </p:cNvSpPr>
          <p:nvPr/>
        </p:nvSpPr>
        <p:spPr bwMode="auto">
          <a:xfrm>
            <a:off x="76200" y="2590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0" name="Oval 276"/>
          <p:cNvSpPr>
            <a:spLocks noChangeArrowheads="1"/>
          </p:cNvSpPr>
          <p:nvPr/>
        </p:nvSpPr>
        <p:spPr bwMode="auto">
          <a:xfrm>
            <a:off x="762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1" name="Oval 277"/>
          <p:cNvSpPr>
            <a:spLocks noChangeArrowheads="1"/>
          </p:cNvSpPr>
          <p:nvPr/>
        </p:nvSpPr>
        <p:spPr bwMode="auto">
          <a:xfrm>
            <a:off x="-762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2" name="Oval 278"/>
          <p:cNvSpPr>
            <a:spLocks noChangeArrowheads="1"/>
          </p:cNvSpPr>
          <p:nvPr/>
        </p:nvSpPr>
        <p:spPr bwMode="auto">
          <a:xfrm>
            <a:off x="1524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3" name="Oval 279"/>
          <p:cNvSpPr>
            <a:spLocks noChangeArrowheads="1"/>
          </p:cNvSpPr>
          <p:nvPr/>
        </p:nvSpPr>
        <p:spPr bwMode="auto">
          <a:xfrm>
            <a:off x="-762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4" name="Oval 280"/>
          <p:cNvSpPr>
            <a:spLocks noChangeArrowheads="1"/>
          </p:cNvSpPr>
          <p:nvPr/>
        </p:nvSpPr>
        <p:spPr bwMode="auto">
          <a:xfrm>
            <a:off x="76200" y="2743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5" name="Oval 281"/>
          <p:cNvSpPr>
            <a:spLocks noChangeArrowheads="1"/>
          </p:cNvSpPr>
          <p:nvPr/>
        </p:nvSpPr>
        <p:spPr bwMode="auto">
          <a:xfrm>
            <a:off x="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6" name="Oval 282"/>
          <p:cNvSpPr>
            <a:spLocks noChangeArrowheads="1"/>
          </p:cNvSpPr>
          <p:nvPr/>
        </p:nvSpPr>
        <p:spPr bwMode="auto">
          <a:xfrm>
            <a:off x="2286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7" name="Oval 283"/>
          <p:cNvSpPr>
            <a:spLocks noChangeArrowheads="1"/>
          </p:cNvSpPr>
          <p:nvPr/>
        </p:nvSpPr>
        <p:spPr bwMode="auto">
          <a:xfrm>
            <a:off x="-2286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8" name="Oval 284"/>
          <p:cNvSpPr>
            <a:spLocks noChangeArrowheads="1"/>
          </p:cNvSpPr>
          <p:nvPr/>
        </p:nvSpPr>
        <p:spPr bwMode="auto">
          <a:xfrm>
            <a:off x="-152400" y="2057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29" name="Oval 285"/>
          <p:cNvSpPr>
            <a:spLocks noChangeArrowheads="1"/>
          </p:cNvSpPr>
          <p:nvPr/>
        </p:nvSpPr>
        <p:spPr bwMode="auto">
          <a:xfrm>
            <a:off x="-1524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0" name="Oval 286"/>
          <p:cNvSpPr>
            <a:spLocks noChangeArrowheads="1"/>
          </p:cNvSpPr>
          <p:nvPr/>
        </p:nvSpPr>
        <p:spPr bwMode="auto">
          <a:xfrm>
            <a:off x="-6858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1" name="Oval 287"/>
          <p:cNvSpPr>
            <a:spLocks noChangeArrowheads="1"/>
          </p:cNvSpPr>
          <p:nvPr/>
        </p:nvSpPr>
        <p:spPr bwMode="auto">
          <a:xfrm>
            <a:off x="-5334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2" name="Oval 288"/>
          <p:cNvSpPr>
            <a:spLocks noChangeArrowheads="1"/>
          </p:cNvSpPr>
          <p:nvPr/>
        </p:nvSpPr>
        <p:spPr bwMode="auto">
          <a:xfrm>
            <a:off x="-5334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3" name="Oval 289"/>
          <p:cNvSpPr>
            <a:spLocks noChangeArrowheads="1"/>
          </p:cNvSpPr>
          <p:nvPr/>
        </p:nvSpPr>
        <p:spPr bwMode="auto">
          <a:xfrm>
            <a:off x="-3048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4" name="Oval 290"/>
          <p:cNvSpPr>
            <a:spLocks noChangeArrowheads="1"/>
          </p:cNvSpPr>
          <p:nvPr/>
        </p:nvSpPr>
        <p:spPr bwMode="auto">
          <a:xfrm>
            <a:off x="-6858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5" name="Oval 291"/>
          <p:cNvSpPr>
            <a:spLocks noChangeArrowheads="1"/>
          </p:cNvSpPr>
          <p:nvPr/>
        </p:nvSpPr>
        <p:spPr bwMode="auto">
          <a:xfrm>
            <a:off x="-457200" y="762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6" name="Oval 292"/>
          <p:cNvSpPr>
            <a:spLocks noChangeArrowheads="1"/>
          </p:cNvSpPr>
          <p:nvPr/>
        </p:nvSpPr>
        <p:spPr bwMode="auto">
          <a:xfrm>
            <a:off x="-3048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7" name="Oval 293"/>
          <p:cNvSpPr>
            <a:spLocks noChangeArrowheads="1"/>
          </p:cNvSpPr>
          <p:nvPr/>
        </p:nvSpPr>
        <p:spPr bwMode="auto">
          <a:xfrm>
            <a:off x="-6858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8" name="Oval 294"/>
          <p:cNvSpPr>
            <a:spLocks noChangeArrowheads="1"/>
          </p:cNvSpPr>
          <p:nvPr/>
        </p:nvSpPr>
        <p:spPr bwMode="auto">
          <a:xfrm>
            <a:off x="-533400" y="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39" name="Oval 295"/>
          <p:cNvSpPr>
            <a:spLocks noChangeArrowheads="1"/>
          </p:cNvSpPr>
          <p:nvPr/>
        </p:nvSpPr>
        <p:spPr bwMode="auto">
          <a:xfrm>
            <a:off x="-609600" y="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0" name="Oval 296"/>
          <p:cNvSpPr>
            <a:spLocks noChangeArrowheads="1"/>
          </p:cNvSpPr>
          <p:nvPr/>
        </p:nvSpPr>
        <p:spPr bwMode="auto">
          <a:xfrm>
            <a:off x="-3810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1" name="Oval 297"/>
          <p:cNvSpPr>
            <a:spLocks noChangeArrowheads="1"/>
          </p:cNvSpPr>
          <p:nvPr/>
        </p:nvSpPr>
        <p:spPr bwMode="auto">
          <a:xfrm>
            <a:off x="-228600" y="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2" name="Oval 298"/>
          <p:cNvSpPr>
            <a:spLocks noChangeArrowheads="1"/>
          </p:cNvSpPr>
          <p:nvPr/>
        </p:nvSpPr>
        <p:spPr bwMode="auto">
          <a:xfrm>
            <a:off x="-152400" y="914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3" name="Oval 299"/>
          <p:cNvSpPr>
            <a:spLocks noChangeArrowheads="1"/>
          </p:cNvSpPr>
          <p:nvPr/>
        </p:nvSpPr>
        <p:spPr bwMode="auto">
          <a:xfrm>
            <a:off x="-1524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4" name="Oval 300"/>
          <p:cNvSpPr>
            <a:spLocks noChangeArrowheads="1"/>
          </p:cNvSpPr>
          <p:nvPr/>
        </p:nvSpPr>
        <p:spPr bwMode="auto">
          <a:xfrm>
            <a:off x="-304800" y="1371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5" name="Oval 301"/>
          <p:cNvSpPr>
            <a:spLocks noChangeArrowheads="1"/>
          </p:cNvSpPr>
          <p:nvPr/>
        </p:nvSpPr>
        <p:spPr bwMode="auto">
          <a:xfrm>
            <a:off x="-838200" y="838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6" name="Oval 302"/>
          <p:cNvSpPr>
            <a:spLocks noChangeArrowheads="1"/>
          </p:cNvSpPr>
          <p:nvPr/>
        </p:nvSpPr>
        <p:spPr bwMode="auto">
          <a:xfrm>
            <a:off x="-762000" y="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7" name="Oval 303"/>
          <p:cNvSpPr>
            <a:spLocks noChangeArrowheads="1"/>
          </p:cNvSpPr>
          <p:nvPr/>
        </p:nvSpPr>
        <p:spPr bwMode="auto">
          <a:xfrm>
            <a:off x="-762000" y="1066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8" name="Oval 304"/>
          <p:cNvSpPr>
            <a:spLocks noChangeArrowheads="1"/>
          </p:cNvSpPr>
          <p:nvPr/>
        </p:nvSpPr>
        <p:spPr bwMode="auto">
          <a:xfrm>
            <a:off x="-685800" y="-228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49" name="Oval 305"/>
          <p:cNvSpPr>
            <a:spLocks noChangeArrowheads="1"/>
          </p:cNvSpPr>
          <p:nvPr/>
        </p:nvSpPr>
        <p:spPr bwMode="auto">
          <a:xfrm>
            <a:off x="-533400" y="-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0" name="Oval 306"/>
          <p:cNvSpPr>
            <a:spLocks noChangeArrowheads="1"/>
          </p:cNvSpPr>
          <p:nvPr/>
        </p:nvSpPr>
        <p:spPr bwMode="auto">
          <a:xfrm>
            <a:off x="-5334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" name="Oval 307"/>
          <p:cNvSpPr>
            <a:spLocks noChangeArrowheads="1"/>
          </p:cNvSpPr>
          <p:nvPr/>
        </p:nvSpPr>
        <p:spPr bwMode="auto">
          <a:xfrm>
            <a:off x="-3048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" name="Oval 308"/>
          <p:cNvSpPr>
            <a:spLocks noChangeArrowheads="1"/>
          </p:cNvSpPr>
          <p:nvPr/>
        </p:nvSpPr>
        <p:spPr bwMode="auto">
          <a:xfrm>
            <a:off x="-6858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3" name="Oval 309"/>
          <p:cNvSpPr>
            <a:spLocks noChangeArrowheads="1"/>
          </p:cNvSpPr>
          <p:nvPr/>
        </p:nvSpPr>
        <p:spPr bwMode="auto">
          <a:xfrm>
            <a:off x="-457200" y="-457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" name="Oval 310"/>
          <p:cNvSpPr>
            <a:spLocks noChangeArrowheads="1"/>
          </p:cNvSpPr>
          <p:nvPr/>
        </p:nvSpPr>
        <p:spPr bwMode="auto">
          <a:xfrm>
            <a:off x="-3048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" name="Oval 311"/>
          <p:cNvSpPr>
            <a:spLocks noChangeArrowheads="1"/>
          </p:cNvSpPr>
          <p:nvPr/>
        </p:nvSpPr>
        <p:spPr bwMode="auto">
          <a:xfrm>
            <a:off x="-6858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6" name="Oval 312"/>
          <p:cNvSpPr>
            <a:spLocks noChangeArrowheads="1"/>
          </p:cNvSpPr>
          <p:nvPr/>
        </p:nvSpPr>
        <p:spPr bwMode="auto">
          <a:xfrm>
            <a:off x="-533400" y="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7" name="Oval 313"/>
          <p:cNvSpPr>
            <a:spLocks noChangeArrowheads="1"/>
          </p:cNvSpPr>
          <p:nvPr/>
        </p:nvSpPr>
        <p:spPr bwMode="auto">
          <a:xfrm>
            <a:off x="-609600" y="-685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8" name="Oval 314"/>
          <p:cNvSpPr>
            <a:spLocks noChangeArrowheads="1"/>
          </p:cNvSpPr>
          <p:nvPr/>
        </p:nvSpPr>
        <p:spPr bwMode="auto">
          <a:xfrm>
            <a:off x="-3810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9" name="Oval 315"/>
          <p:cNvSpPr>
            <a:spLocks noChangeArrowheads="1"/>
          </p:cNvSpPr>
          <p:nvPr/>
        </p:nvSpPr>
        <p:spPr bwMode="auto">
          <a:xfrm>
            <a:off x="-228600" y="-533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0" name="Oval 316"/>
          <p:cNvSpPr>
            <a:spLocks noChangeArrowheads="1"/>
          </p:cNvSpPr>
          <p:nvPr/>
        </p:nvSpPr>
        <p:spPr bwMode="auto">
          <a:xfrm>
            <a:off x="-1524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1" name="Oval 317"/>
          <p:cNvSpPr>
            <a:spLocks noChangeArrowheads="1"/>
          </p:cNvSpPr>
          <p:nvPr/>
        </p:nvSpPr>
        <p:spPr bwMode="auto">
          <a:xfrm>
            <a:off x="-1524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2" name="Oval 318"/>
          <p:cNvSpPr>
            <a:spLocks noChangeArrowheads="1"/>
          </p:cNvSpPr>
          <p:nvPr/>
        </p:nvSpPr>
        <p:spPr bwMode="auto">
          <a:xfrm>
            <a:off x="-304800" y="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3" name="Oval 319"/>
          <p:cNvSpPr>
            <a:spLocks noChangeArrowheads="1"/>
          </p:cNvSpPr>
          <p:nvPr/>
        </p:nvSpPr>
        <p:spPr bwMode="auto">
          <a:xfrm>
            <a:off x="-838200" y="-381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4" name="Oval 320"/>
          <p:cNvSpPr>
            <a:spLocks noChangeArrowheads="1"/>
          </p:cNvSpPr>
          <p:nvPr/>
        </p:nvSpPr>
        <p:spPr bwMode="auto">
          <a:xfrm>
            <a:off x="-762000" y="-609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5" name="Oval 321"/>
          <p:cNvSpPr>
            <a:spLocks noChangeArrowheads="1"/>
          </p:cNvSpPr>
          <p:nvPr/>
        </p:nvSpPr>
        <p:spPr bwMode="auto">
          <a:xfrm>
            <a:off x="-762000" y="-152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6" name="Line 322"/>
          <p:cNvSpPr>
            <a:spLocks noChangeShapeType="1"/>
          </p:cNvSpPr>
          <p:nvPr/>
        </p:nvSpPr>
        <p:spPr bwMode="auto">
          <a:xfrm>
            <a:off x="685800" y="-1752600"/>
            <a:ext cx="0" cy="297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7" name="Line 323"/>
          <p:cNvSpPr>
            <a:spLocks noChangeShapeType="1"/>
          </p:cNvSpPr>
          <p:nvPr/>
        </p:nvSpPr>
        <p:spPr bwMode="auto">
          <a:xfrm>
            <a:off x="1600200" y="-18288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8" name="Line 324"/>
          <p:cNvSpPr>
            <a:spLocks noChangeShapeType="1"/>
          </p:cNvSpPr>
          <p:nvPr/>
        </p:nvSpPr>
        <p:spPr bwMode="auto">
          <a:xfrm>
            <a:off x="1600200" y="-1676400"/>
            <a:ext cx="7620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69" name="Line 325"/>
          <p:cNvSpPr>
            <a:spLocks noChangeShapeType="1"/>
          </p:cNvSpPr>
          <p:nvPr/>
        </p:nvSpPr>
        <p:spPr bwMode="auto">
          <a:xfrm>
            <a:off x="1600200" y="-1524000"/>
            <a:ext cx="609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0" name="Line 326"/>
          <p:cNvSpPr>
            <a:spLocks noChangeShapeType="1"/>
          </p:cNvSpPr>
          <p:nvPr/>
        </p:nvSpPr>
        <p:spPr bwMode="auto">
          <a:xfrm>
            <a:off x="1600200" y="-1219200"/>
            <a:ext cx="533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1" name="Line 327"/>
          <p:cNvSpPr>
            <a:spLocks noChangeShapeType="1"/>
          </p:cNvSpPr>
          <p:nvPr/>
        </p:nvSpPr>
        <p:spPr bwMode="auto">
          <a:xfrm>
            <a:off x="1600200" y="-990600"/>
            <a:ext cx="457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2" name="Line 328"/>
          <p:cNvSpPr>
            <a:spLocks noChangeShapeType="1"/>
          </p:cNvSpPr>
          <p:nvPr/>
        </p:nvSpPr>
        <p:spPr bwMode="auto">
          <a:xfrm>
            <a:off x="1600200" y="-1371600"/>
            <a:ext cx="15240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3" name="Line 329"/>
          <p:cNvSpPr>
            <a:spLocks noChangeShapeType="1"/>
          </p:cNvSpPr>
          <p:nvPr/>
        </p:nvSpPr>
        <p:spPr bwMode="auto">
          <a:xfrm>
            <a:off x="1600200" y="-1295400"/>
            <a:ext cx="1524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4" name="Line 330"/>
          <p:cNvSpPr>
            <a:spLocks noChangeShapeType="1"/>
          </p:cNvSpPr>
          <p:nvPr/>
        </p:nvSpPr>
        <p:spPr bwMode="auto">
          <a:xfrm flipH="1">
            <a:off x="381000" y="-1371600"/>
            <a:ext cx="304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5" name="Line 331"/>
          <p:cNvSpPr>
            <a:spLocks noChangeShapeType="1"/>
          </p:cNvSpPr>
          <p:nvPr/>
        </p:nvSpPr>
        <p:spPr bwMode="auto">
          <a:xfrm flipH="1">
            <a:off x="381000" y="-1219200"/>
            <a:ext cx="3048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6" name="Line 332"/>
          <p:cNvSpPr>
            <a:spLocks noChangeShapeType="1"/>
          </p:cNvSpPr>
          <p:nvPr/>
        </p:nvSpPr>
        <p:spPr bwMode="auto">
          <a:xfrm flipH="1">
            <a:off x="0" y="-76200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7" name="Line 333"/>
          <p:cNvSpPr>
            <a:spLocks noChangeShapeType="1"/>
          </p:cNvSpPr>
          <p:nvPr/>
        </p:nvSpPr>
        <p:spPr bwMode="auto">
          <a:xfrm flipH="1">
            <a:off x="0" y="-533400"/>
            <a:ext cx="685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8" name="Line 334"/>
          <p:cNvSpPr>
            <a:spLocks noChangeShapeType="1"/>
          </p:cNvSpPr>
          <p:nvPr/>
        </p:nvSpPr>
        <p:spPr bwMode="auto">
          <a:xfrm flipH="1">
            <a:off x="-152400" y="0"/>
            <a:ext cx="838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79" name="Line 335"/>
          <p:cNvSpPr>
            <a:spLocks noChangeShapeType="1"/>
          </p:cNvSpPr>
          <p:nvPr/>
        </p:nvSpPr>
        <p:spPr bwMode="auto">
          <a:xfrm flipH="1">
            <a:off x="0" y="228600"/>
            <a:ext cx="685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0" name="Line 336"/>
          <p:cNvSpPr>
            <a:spLocks noChangeShapeType="1"/>
          </p:cNvSpPr>
          <p:nvPr/>
        </p:nvSpPr>
        <p:spPr bwMode="auto">
          <a:xfrm flipH="1">
            <a:off x="-685800" y="533400"/>
            <a:ext cx="13716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1" name="Line 337"/>
          <p:cNvSpPr>
            <a:spLocks noChangeShapeType="1"/>
          </p:cNvSpPr>
          <p:nvPr/>
        </p:nvSpPr>
        <p:spPr bwMode="auto">
          <a:xfrm flipH="1">
            <a:off x="-533400" y="762000"/>
            <a:ext cx="1219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2" name="Line 338"/>
          <p:cNvSpPr>
            <a:spLocks noChangeShapeType="1"/>
          </p:cNvSpPr>
          <p:nvPr/>
        </p:nvSpPr>
        <p:spPr bwMode="auto">
          <a:xfrm flipH="1">
            <a:off x="304800" y="1219200"/>
            <a:ext cx="381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3" name="Line 339"/>
          <p:cNvSpPr>
            <a:spLocks noChangeShapeType="1"/>
          </p:cNvSpPr>
          <p:nvPr/>
        </p:nvSpPr>
        <p:spPr bwMode="auto">
          <a:xfrm flipH="1">
            <a:off x="381000" y="1295400"/>
            <a:ext cx="381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4" name="Line 340"/>
          <p:cNvSpPr>
            <a:spLocks noChangeShapeType="1"/>
          </p:cNvSpPr>
          <p:nvPr/>
        </p:nvSpPr>
        <p:spPr bwMode="auto">
          <a:xfrm>
            <a:off x="762000" y="1295400"/>
            <a:ext cx="1524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5" name="Line 341"/>
          <p:cNvSpPr>
            <a:spLocks noChangeShapeType="1"/>
          </p:cNvSpPr>
          <p:nvPr/>
        </p:nvSpPr>
        <p:spPr bwMode="auto">
          <a:xfrm>
            <a:off x="914400" y="1295400"/>
            <a:ext cx="4572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6" name="Line 342"/>
          <p:cNvSpPr>
            <a:spLocks noChangeShapeType="1"/>
          </p:cNvSpPr>
          <p:nvPr/>
        </p:nvSpPr>
        <p:spPr bwMode="auto">
          <a:xfrm>
            <a:off x="914400" y="1295400"/>
            <a:ext cx="76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7" name="Line 343"/>
          <p:cNvSpPr>
            <a:spLocks noChangeShapeType="1"/>
          </p:cNvSpPr>
          <p:nvPr/>
        </p:nvSpPr>
        <p:spPr bwMode="auto">
          <a:xfrm>
            <a:off x="1219200" y="1295400"/>
            <a:ext cx="8382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8" name="Line 344"/>
          <p:cNvSpPr>
            <a:spLocks noChangeShapeType="1"/>
          </p:cNvSpPr>
          <p:nvPr/>
        </p:nvSpPr>
        <p:spPr bwMode="auto">
          <a:xfrm>
            <a:off x="1371600" y="1295400"/>
            <a:ext cx="7620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89" name="Line 345"/>
          <p:cNvSpPr>
            <a:spLocks noChangeShapeType="1"/>
          </p:cNvSpPr>
          <p:nvPr/>
        </p:nvSpPr>
        <p:spPr bwMode="auto">
          <a:xfrm>
            <a:off x="1371600" y="1295400"/>
            <a:ext cx="990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0" name="Line 346"/>
          <p:cNvSpPr>
            <a:spLocks noChangeShapeType="1"/>
          </p:cNvSpPr>
          <p:nvPr/>
        </p:nvSpPr>
        <p:spPr bwMode="auto">
          <a:xfrm>
            <a:off x="1600200" y="1219200"/>
            <a:ext cx="838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1" name="Line 347"/>
          <p:cNvSpPr>
            <a:spLocks noChangeShapeType="1"/>
          </p:cNvSpPr>
          <p:nvPr/>
        </p:nvSpPr>
        <p:spPr bwMode="auto">
          <a:xfrm>
            <a:off x="1600200" y="-304800"/>
            <a:ext cx="7620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2" name="Line 348"/>
          <p:cNvSpPr>
            <a:spLocks noChangeShapeType="1"/>
          </p:cNvSpPr>
          <p:nvPr/>
        </p:nvSpPr>
        <p:spPr bwMode="auto">
          <a:xfrm>
            <a:off x="1600200" y="-457200"/>
            <a:ext cx="1905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3" name="Line 349"/>
          <p:cNvSpPr>
            <a:spLocks noChangeShapeType="1"/>
          </p:cNvSpPr>
          <p:nvPr/>
        </p:nvSpPr>
        <p:spPr bwMode="auto">
          <a:xfrm>
            <a:off x="1600200" y="0"/>
            <a:ext cx="685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4" name="Oval 350"/>
          <p:cNvSpPr>
            <a:spLocks noChangeArrowheads="1"/>
          </p:cNvSpPr>
          <p:nvPr/>
        </p:nvSpPr>
        <p:spPr bwMode="auto">
          <a:xfrm>
            <a:off x="2438400" y="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5" name="Oval 351"/>
          <p:cNvSpPr>
            <a:spLocks noChangeArrowheads="1"/>
          </p:cNvSpPr>
          <p:nvPr/>
        </p:nvSpPr>
        <p:spPr bwMode="auto">
          <a:xfrm>
            <a:off x="2209800" y="-7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6" name="Oval 352"/>
          <p:cNvSpPr>
            <a:spLocks noChangeArrowheads="1"/>
          </p:cNvSpPr>
          <p:nvPr/>
        </p:nvSpPr>
        <p:spPr bwMode="auto">
          <a:xfrm>
            <a:off x="1981200" y="-304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7" name="Oval 353"/>
          <p:cNvSpPr>
            <a:spLocks noChangeArrowheads="1"/>
          </p:cNvSpPr>
          <p:nvPr/>
        </p:nvSpPr>
        <p:spPr bwMode="auto">
          <a:xfrm>
            <a:off x="1143000" y="3581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8" name="Oval 354"/>
          <p:cNvSpPr>
            <a:spLocks noChangeArrowheads="1"/>
          </p:cNvSpPr>
          <p:nvPr/>
        </p:nvSpPr>
        <p:spPr bwMode="auto">
          <a:xfrm>
            <a:off x="1143000" y="3352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99" name="Oval 355"/>
          <p:cNvSpPr>
            <a:spLocks noChangeArrowheads="1"/>
          </p:cNvSpPr>
          <p:nvPr/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0" name="Oval 356"/>
          <p:cNvSpPr>
            <a:spLocks noChangeArrowheads="1"/>
          </p:cNvSpPr>
          <p:nvPr/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1" name="Line 357"/>
          <p:cNvSpPr>
            <a:spLocks noChangeShapeType="1"/>
          </p:cNvSpPr>
          <p:nvPr/>
        </p:nvSpPr>
        <p:spPr bwMode="auto">
          <a:xfrm>
            <a:off x="1600200" y="685800"/>
            <a:ext cx="18288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2" name="Line 358"/>
          <p:cNvSpPr>
            <a:spLocks noChangeShapeType="1"/>
          </p:cNvSpPr>
          <p:nvPr/>
        </p:nvSpPr>
        <p:spPr bwMode="auto">
          <a:xfrm>
            <a:off x="1600200" y="838200"/>
            <a:ext cx="1752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3" name="Line 359"/>
          <p:cNvSpPr>
            <a:spLocks noChangeShapeType="1"/>
          </p:cNvSpPr>
          <p:nvPr/>
        </p:nvSpPr>
        <p:spPr bwMode="auto">
          <a:xfrm>
            <a:off x="1600200" y="990600"/>
            <a:ext cx="1828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4" name="Line 360"/>
          <p:cNvSpPr>
            <a:spLocks noChangeShapeType="1"/>
          </p:cNvSpPr>
          <p:nvPr/>
        </p:nvSpPr>
        <p:spPr bwMode="auto">
          <a:xfrm>
            <a:off x="1600200" y="1219200"/>
            <a:ext cx="16764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5" name="Oval 361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6" name="Oval 362"/>
          <p:cNvSpPr>
            <a:spLocks noChangeArrowheads="1"/>
          </p:cNvSpPr>
          <p:nvPr/>
        </p:nvSpPr>
        <p:spPr bwMode="auto">
          <a:xfrm>
            <a:off x="2362200" y="1143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7" name="Oval 363"/>
          <p:cNvSpPr>
            <a:spLocks noChangeArrowheads="1"/>
          </p:cNvSpPr>
          <p:nvPr/>
        </p:nvSpPr>
        <p:spPr bwMode="auto">
          <a:xfrm>
            <a:off x="2514600" y="1219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8" name="Oval 364"/>
          <p:cNvSpPr>
            <a:spLocks noChangeArrowheads="1"/>
          </p:cNvSpPr>
          <p:nvPr/>
        </p:nvSpPr>
        <p:spPr bwMode="auto">
          <a:xfrm>
            <a:off x="2743200" y="1295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09" name="Oval 365"/>
          <p:cNvSpPr>
            <a:spLocks noChangeArrowheads="1"/>
          </p:cNvSpPr>
          <p:nvPr/>
        </p:nvSpPr>
        <p:spPr bwMode="auto">
          <a:xfrm>
            <a:off x="2286000" y="990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0" name="Oval 366"/>
          <p:cNvSpPr>
            <a:spLocks noChangeArrowheads="1"/>
          </p:cNvSpPr>
          <p:nvPr/>
        </p:nvSpPr>
        <p:spPr bwMode="auto">
          <a:xfrm>
            <a:off x="2667000" y="1676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1" name="Oval 367"/>
          <p:cNvSpPr>
            <a:spLocks noChangeArrowheads="1"/>
          </p:cNvSpPr>
          <p:nvPr/>
        </p:nvSpPr>
        <p:spPr bwMode="auto">
          <a:xfrm>
            <a:off x="2819400" y="1752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2" name="Oval 368"/>
          <p:cNvSpPr>
            <a:spLocks noChangeArrowheads="1"/>
          </p:cNvSpPr>
          <p:nvPr/>
        </p:nvSpPr>
        <p:spPr bwMode="auto">
          <a:xfrm>
            <a:off x="2743200" y="2438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3" name="Oval 369"/>
          <p:cNvSpPr>
            <a:spLocks noChangeArrowheads="1"/>
          </p:cNvSpPr>
          <p:nvPr/>
        </p:nvSpPr>
        <p:spPr bwMode="auto">
          <a:xfrm>
            <a:off x="2209800" y="1905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4" name="Oval 370"/>
          <p:cNvSpPr>
            <a:spLocks noChangeArrowheads="1"/>
          </p:cNvSpPr>
          <p:nvPr/>
        </p:nvSpPr>
        <p:spPr bwMode="auto">
          <a:xfrm>
            <a:off x="22860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5" name="Oval 371"/>
          <p:cNvSpPr>
            <a:spLocks noChangeArrowheads="1"/>
          </p:cNvSpPr>
          <p:nvPr/>
        </p:nvSpPr>
        <p:spPr bwMode="auto">
          <a:xfrm>
            <a:off x="2514600" y="1981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6" name="Oval 372"/>
          <p:cNvSpPr>
            <a:spLocks noChangeArrowheads="1"/>
          </p:cNvSpPr>
          <p:nvPr/>
        </p:nvSpPr>
        <p:spPr bwMode="auto">
          <a:xfrm>
            <a:off x="27432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7" name="Oval 373"/>
          <p:cNvSpPr>
            <a:spLocks noChangeArrowheads="1"/>
          </p:cNvSpPr>
          <p:nvPr/>
        </p:nvSpPr>
        <p:spPr bwMode="auto">
          <a:xfrm>
            <a:off x="2362200" y="18288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8" name="Oval 374"/>
          <p:cNvSpPr>
            <a:spLocks noChangeArrowheads="1"/>
          </p:cNvSpPr>
          <p:nvPr/>
        </p:nvSpPr>
        <p:spPr bwMode="auto">
          <a:xfrm>
            <a:off x="28956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19" name="Line 375"/>
          <p:cNvSpPr>
            <a:spLocks noChangeShapeType="1"/>
          </p:cNvSpPr>
          <p:nvPr/>
        </p:nvSpPr>
        <p:spPr bwMode="auto">
          <a:xfrm flipH="1">
            <a:off x="152400" y="1447800"/>
            <a:ext cx="53340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0" name="Line 376"/>
          <p:cNvSpPr>
            <a:spLocks noChangeShapeType="1"/>
          </p:cNvSpPr>
          <p:nvPr/>
        </p:nvSpPr>
        <p:spPr bwMode="auto">
          <a:xfrm flipH="1">
            <a:off x="228600" y="1524000"/>
            <a:ext cx="53340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1" name="Oval 377"/>
          <p:cNvSpPr>
            <a:spLocks noChangeArrowheads="1"/>
          </p:cNvSpPr>
          <p:nvPr/>
        </p:nvSpPr>
        <p:spPr bwMode="auto">
          <a:xfrm>
            <a:off x="304800" y="2514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2" name="Oval 378"/>
          <p:cNvSpPr>
            <a:spLocks noChangeArrowheads="1"/>
          </p:cNvSpPr>
          <p:nvPr/>
        </p:nvSpPr>
        <p:spPr bwMode="auto">
          <a:xfrm>
            <a:off x="304800" y="2286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3" name="Oval 379"/>
          <p:cNvSpPr>
            <a:spLocks noChangeArrowheads="1"/>
          </p:cNvSpPr>
          <p:nvPr/>
        </p:nvSpPr>
        <p:spPr bwMode="auto">
          <a:xfrm>
            <a:off x="381000" y="21336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4" name="Oval 380"/>
          <p:cNvSpPr>
            <a:spLocks noChangeArrowheads="1"/>
          </p:cNvSpPr>
          <p:nvPr/>
        </p:nvSpPr>
        <p:spPr bwMode="auto">
          <a:xfrm>
            <a:off x="457200" y="23622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5" name="Oval 381"/>
          <p:cNvSpPr>
            <a:spLocks noChangeArrowheads="1"/>
          </p:cNvSpPr>
          <p:nvPr/>
        </p:nvSpPr>
        <p:spPr bwMode="auto">
          <a:xfrm>
            <a:off x="457200" y="26670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26" name="Oval 382"/>
          <p:cNvSpPr>
            <a:spLocks noChangeArrowheads="1"/>
          </p:cNvSpPr>
          <p:nvPr/>
        </p:nvSpPr>
        <p:spPr bwMode="auto">
          <a:xfrm>
            <a:off x="304800" y="2819400"/>
            <a:ext cx="304800" cy="3048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167" name="WordArt 383"/>
          <p:cNvSpPr>
            <a:spLocks noChangeArrowheads="1" noChangeShapeType="1" noTextEdit="1"/>
          </p:cNvSpPr>
          <p:nvPr/>
        </p:nvSpPr>
        <p:spPr bwMode="auto">
          <a:xfrm>
            <a:off x="4648200" y="2667000"/>
            <a:ext cx="328612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Zooming 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In....</a:t>
            </a:r>
          </a:p>
        </p:txBody>
      </p:sp>
      <p:sp>
        <p:nvSpPr>
          <p:cNvPr id="119168" name="Oval 384"/>
          <p:cNvSpPr>
            <a:spLocks noChangeArrowheads="1"/>
          </p:cNvSpPr>
          <p:nvPr/>
        </p:nvSpPr>
        <p:spPr bwMode="auto">
          <a:xfrm>
            <a:off x="2362200" y="228600"/>
            <a:ext cx="5715000" cy="6324600"/>
          </a:xfrm>
          <a:prstGeom prst="ellipse">
            <a:avLst/>
          </a:prstGeom>
          <a:solidFill>
            <a:srgbClr val="800080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6270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118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3" grpId="0" animBg="1"/>
      <p:bldP spid="119167" grpId="0" animBg="1"/>
      <p:bldP spid="1191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5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6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7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78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19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0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21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2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3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4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5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6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2787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88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89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9830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91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4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5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6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9837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798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39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40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1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2802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19843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44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19845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6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1791883484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19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19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9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9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  <p:bldP spid="119813" grpId="0" animBg="1"/>
      <p:bldP spid="119819" grpId="0" animBg="1"/>
      <p:bldP spid="119819" grpId="1" animBg="1"/>
      <p:bldP spid="119821" grpId="0" animBg="1"/>
      <p:bldP spid="119821" grpId="1" animBg="1"/>
      <p:bldP spid="119830" grpId="0" animBg="1"/>
      <p:bldP spid="119834" grpId="0" animBg="1"/>
      <p:bldP spid="119835" grpId="0" animBg="1"/>
      <p:bldP spid="119836" grpId="0" animBg="1"/>
      <p:bldP spid="119837" grpId="0" animBg="1"/>
      <p:bldP spid="119839" grpId="0" animBg="1"/>
      <p:bldP spid="119840" grpId="0" animBg="1"/>
      <p:bldP spid="119841" grpId="0" animBg="1"/>
      <p:bldP spid="119843" grpId="0" animBg="1"/>
      <p:bldP spid="119843" grpId="1" animBg="1"/>
      <p:bldP spid="119844" grpId="0" animBg="1"/>
      <p:bldP spid="119844" grpId="1" animBg="1"/>
      <p:bldP spid="119845" grpId="0" animBg="1"/>
      <p:bldP spid="1198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799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0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1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2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43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4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45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6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7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8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09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10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3811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2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3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0854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5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0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0861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22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3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4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3826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0867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8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0869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2615460517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0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0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nimBg="1"/>
      <p:bldP spid="120837" grpId="0" animBg="1"/>
      <p:bldP spid="120843" grpId="0" animBg="1"/>
      <p:bldP spid="120843" grpId="1" animBg="1"/>
      <p:bldP spid="120845" grpId="0" animBg="1"/>
      <p:bldP spid="120845" grpId="1" animBg="1"/>
      <p:bldP spid="120854" grpId="0" animBg="1"/>
      <p:bldP spid="120858" grpId="0" animBg="1"/>
      <p:bldP spid="120859" grpId="0" animBg="1"/>
      <p:bldP spid="120860" grpId="0" animBg="1"/>
      <p:bldP spid="120861" grpId="0" animBg="1"/>
      <p:bldP spid="120863" grpId="0" animBg="1"/>
      <p:bldP spid="120864" grpId="0" animBg="1"/>
      <p:bldP spid="120865" grpId="0" animBg="1"/>
      <p:bldP spid="120867" grpId="0" animBg="1"/>
      <p:bldP spid="120867" grpId="1" animBg="1"/>
      <p:bldP spid="120868" grpId="0" animBg="1"/>
      <p:bldP spid="120868" grpId="1" animBg="1"/>
      <p:bldP spid="120869" grpId="0" animBg="1"/>
      <p:bldP spid="1208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logcdn.com/media/2012/09/screenshot-2012scaled.09.11-09.25.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 smtClean="0">
                <a:latin typeface="Curlz MT" pitchFamily="82" charset="0"/>
              </a:rPr>
              <a:t>Respiratory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Lungs breathe in oxygen, and breathes out carbon dioxide from cells. 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Uses blood vessels to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carry the O2 and CO2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between cells and lungs. </a:t>
            </a:r>
          </a:p>
        </p:txBody>
      </p:sp>
    </p:spTree>
    <p:extLst>
      <p:ext uri="{BB962C8B-B14F-4D97-AF65-F5344CB8AC3E}">
        <p14:creationId xmlns:p14="http://schemas.microsoft.com/office/powerpoint/2010/main" val="28607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3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4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5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6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67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28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69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0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1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2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3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4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4835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36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37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1878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39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2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3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4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1885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46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87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88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89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4850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1891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92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1893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94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295386649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1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/>
      <p:bldP spid="121861" grpId="0" animBg="1"/>
      <p:bldP spid="121867" grpId="0" animBg="1"/>
      <p:bldP spid="121867" grpId="1" animBg="1"/>
      <p:bldP spid="121869" grpId="0" animBg="1"/>
      <p:bldP spid="121869" grpId="1" animBg="1"/>
      <p:bldP spid="121878" grpId="0" animBg="1"/>
      <p:bldP spid="121882" grpId="0" animBg="1"/>
      <p:bldP spid="121883" grpId="0" animBg="1"/>
      <p:bldP spid="121884" grpId="0" animBg="1"/>
      <p:bldP spid="121885" grpId="0" animBg="1"/>
      <p:bldP spid="121887" grpId="0" animBg="1"/>
      <p:bldP spid="121888" grpId="0" animBg="1"/>
      <p:bldP spid="121889" grpId="0" animBg="1"/>
      <p:bldP spid="121891" grpId="0" animBg="1"/>
      <p:bldP spid="121891" grpId="1" animBg="1"/>
      <p:bldP spid="121892" grpId="0" animBg="1"/>
      <p:bldP spid="121892" grpId="1" animBg="1"/>
      <p:bldP spid="121893" grpId="0" animBg="1"/>
      <p:bldP spid="1218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-1295400" y="0"/>
            <a:ext cx="7391400" cy="6858000"/>
          </a:xfrm>
          <a:prstGeom prst="ellipse">
            <a:avLst/>
          </a:prstGeom>
          <a:solidFill>
            <a:srgbClr val="993366">
              <a:alpha val="18823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Oval 3"/>
          <p:cNvSpPr>
            <a:spLocks noChangeArrowheads="1"/>
          </p:cNvSpPr>
          <p:nvPr/>
        </p:nvSpPr>
        <p:spPr bwMode="auto">
          <a:xfrm rot="-363610">
            <a:off x="6248400" y="3200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-1219200" y="0"/>
            <a:ext cx="7391400" cy="6934200"/>
          </a:xfrm>
          <a:prstGeom prst="ellipse">
            <a:avLst/>
          </a:prstGeom>
          <a:noFill/>
          <a:ln w="152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 rot="-363610">
            <a:off x="6096000" y="15240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3810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47" name="WordArt 7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2895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48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49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1905000" y="4495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0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891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2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2590800" y="1752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893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4800600" y="3657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4" name="WordArt 14" descr="Narrow vertical"/>
          <p:cNvSpPr>
            <a:spLocks noChangeArrowheads="1" noChangeShapeType="1" noTextEdit="1"/>
          </p:cNvSpPr>
          <p:nvPr/>
        </p:nvSpPr>
        <p:spPr bwMode="auto">
          <a:xfrm>
            <a:off x="2895600" y="5486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5" name="WordArt 15" descr="Narrow vertical"/>
          <p:cNvSpPr>
            <a:spLocks noChangeArrowheads="1" noChangeShapeType="1" noTextEdit="1"/>
          </p:cNvSpPr>
          <p:nvPr/>
        </p:nvSpPr>
        <p:spPr bwMode="auto">
          <a:xfrm>
            <a:off x="990600" y="50292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6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7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3810000" y="13716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8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35859" name="WordArt 19"/>
          <p:cNvSpPr>
            <a:spLocks noChangeArrowheads="1" noChangeShapeType="1" noTextEdit="1"/>
          </p:cNvSpPr>
          <p:nvPr/>
        </p:nvSpPr>
        <p:spPr bwMode="auto">
          <a:xfrm>
            <a:off x="3124200" y="2590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0" name="WordArt 20"/>
          <p:cNvSpPr>
            <a:spLocks noChangeArrowheads="1" noChangeShapeType="1" noTextEdit="1"/>
          </p:cNvSpPr>
          <p:nvPr/>
        </p:nvSpPr>
        <p:spPr bwMode="auto">
          <a:xfrm>
            <a:off x="1981200" y="38100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1" name="WordArt 21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2902" name="WordArt 22"/>
          <p:cNvSpPr>
            <a:spLocks noChangeArrowheads="1" noChangeShapeType="1" noTextEdit="1"/>
          </p:cNvSpPr>
          <p:nvPr/>
        </p:nvSpPr>
        <p:spPr bwMode="auto">
          <a:xfrm>
            <a:off x="6324600" y="3657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3" name="WordArt 23"/>
          <p:cNvSpPr>
            <a:spLocks noChangeArrowheads="1" noChangeShapeType="1" noTextEdit="1"/>
          </p:cNvSpPr>
          <p:nvPr/>
        </p:nvSpPr>
        <p:spPr bwMode="auto">
          <a:xfrm>
            <a:off x="3505200" y="44958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5867400" y="0"/>
            <a:ext cx="457200" cy="708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6705600" y="0"/>
            <a:ext cx="533400" cy="7162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6" name="Oval 26"/>
          <p:cNvSpPr>
            <a:spLocks noChangeArrowheads="1"/>
          </p:cNvSpPr>
          <p:nvPr/>
        </p:nvSpPr>
        <p:spPr bwMode="auto">
          <a:xfrm rot="-363610">
            <a:off x="6324600" y="4876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7" name="Oval 27"/>
          <p:cNvSpPr>
            <a:spLocks noChangeArrowheads="1"/>
          </p:cNvSpPr>
          <p:nvPr/>
        </p:nvSpPr>
        <p:spPr bwMode="auto">
          <a:xfrm rot="-363610">
            <a:off x="5943600" y="-1524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8" name="WordArt 28"/>
          <p:cNvSpPr>
            <a:spLocks noChangeArrowheads="1" noChangeShapeType="1" noTextEdit="1"/>
          </p:cNvSpPr>
          <p:nvPr/>
        </p:nvSpPr>
        <p:spPr bwMode="auto">
          <a:xfrm>
            <a:off x="6019800" y="228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2909" name="WordArt 29"/>
          <p:cNvSpPr>
            <a:spLocks noChangeArrowheads="1" noChangeShapeType="1" noTextEdit="1"/>
          </p:cNvSpPr>
          <p:nvPr/>
        </p:nvSpPr>
        <p:spPr bwMode="auto">
          <a:xfrm>
            <a:off x="6172200" y="19812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70" name="WordArt 30" descr="Narrow vertical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1" name="WordArt 31" descr="Narrow vertical"/>
          <p:cNvSpPr>
            <a:spLocks noChangeArrowheads="1" noChangeShapeType="1" noTextEdit="1"/>
          </p:cNvSpPr>
          <p:nvPr/>
        </p:nvSpPr>
        <p:spPr bwMode="auto">
          <a:xfrm>
            <a:off x="6400800" y="52578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2" name="Oval 32"/>
          <p:cNvSpPr>
            <a:spLocks noChangeArrowheads="1"/>
          </p:cNvSpPr>
          <p:nvPr/>
        </p:nvSpPr>
        <p:spPr bwMode="auto">
          <a:xfrm rot="-363610">
            <a:off x="5715000" y="-1828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3" name="WordArt 33"/>
          <p:cNvSpPr>
            <a:spLocks noChangeArrowheads="1" noChangeShapeType="1" noTextEdit="1"/>
          </p:cNvSpPr>
          <p:nvPr/>
        </p:nvSpPr>
        <p:spPr bwMode="auto">
          <a:xfrm>
            <a:off x="5867400" y="-1371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5874" name="WordArt 34"/>
          <p:cNvSpPr>
            <a:spLocks noChangeArrowheads="1" noChangeShapeType="1" noTextEdit="1"/>
          </p:cNvSpPr>
          <p:nvPr/>
        </p:nvSpPr>
        <p:spPr bwMode="auto">
          <a:xfrm>
            <a:off x="2514600" y="990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2915" name="WordArt 35" descr="Narrow vertical"/>
          <p:cNvSpPr>
            <a:spLocks noChangeArrowheads="1" noChangeShapeType="1" noTextEdit="1"/>
          </p:cNvSpPr>
          <p:nvPr/>
        </p:nvSpPr>
        <p:spPr bwMode="auto">
          <a:xfrm>
            <a:off x="6172200" y="19050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6" name="WordArt 36" descr="Narrow vertical"/>
          <p:cNvSpPr>
            <a:spLocks noChangeArrowheads="1" noChangeShapeType="1" noTextEdit="1"/>
          </p:cNvSpPr>
          <p:nvPr/>
        </p:nvSpPr>
        <p:spPr bwMode="auto">
          <a:xfrm>
            <a:off x="6324600" y="3581400"/>
            <a:ext cx="571500" cy="77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2917" name="Oval 37"/>
          <p:cNvSpPr>
            <a:spLocks noChangeArrowheads="1"/>
          </p:cNvSpPr>
          <p:nvPr/>
        </p:nvSpPr>
        <p:spPr bwMode="auto">
          <a:xfrm rot="-363610">
            <a:off x="4572000" y="-2209800"/>
            <a:ext cx="762000" cy="1676400"/>
          </a:xfrm>
          <a:prstGeom prst="ellipse">
            <a:avLst/>
          </a:prstGeom>
          <a:solidFill>
            <a:srgbClr val="FF0000">
              <a:alpha val="27843"/>
            </a:srgbClr>
          </a:solidFill>
          <a:ln w="25400" algn="ctr">
            <a:solidFill>
              <a:srgbClr val="9933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8" name="WordArt 38"/>
          <p:cNvSpPr>
            <a:spLocks noChangeArrowheads="1" noChangeShapeType="1" noTextEdit="1"/>
          </p:cNvSpPr>
          <p:nvPr/>
        </p:nvSpPr>
        <p:spPr bwMode="auto">
          <a:xfrm>
            <a:off x="4724400" y="-1752600"/>
            <a:ext cx="533400" cy="793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211945049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84548E-6 C -0.00729 -0.01296 -0.01858 -0.01967 -0.02934 -0.02661 C -0.03819 -0.0384 -0.05226 -0.04627 -0.06354 -0.05321 C -0.07031 -0.05737 -0.07622 -0.06385 -0.08351 -0.06593 C -0.09444 -0.06894 -0.10642 -0.07333 -0.11649 -0.08004 C -0.13142 -0.08999 -0.15347 -0.10664 -0.17066 -0.1066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6.2341E-6 C 0.00156 0.00045 0.00955 0.00184 0.01181 0.00323 C 0.01302 0.00392 0.01389 0.00601 0.01528 0.00647 C 0.0191 0.00763 0.02309 0.00739 0.02708 0.00786 C 0.05226 0.01896 0.07656 0.00693 0.10122 0.00323 C 0.10972 0.00022 0.11684 -0.00047 0.12587 -0.0014 C 0.12969 -0.00301 0.13351 -0.00463 0.13767 -0.00463 " pathEditMode="relative" ptsTypes="ffffffA">
                                      <p:cBhvr>
                                        <p:cTn id="8" dur="20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62642E-9 C -0.0151 -0.01249 -0.02951 -0.0303 -0.046 -0.03932 C -0.05902 -0.05667 -0.07221 -0.07101 -0.0894 -0.08003 C -0.09461 -0.08281 -0.09947 -0.08697 -0.10468 -0.08952 C -0.10885 -0.0916 -0.1177 -0.09414 -0.1177 -0.09414 C -0.1302 -0.09368 -0.14652 -0.09114 -0.16006 -0.09114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949 C 0.0191 0.0118 0.03299 0.01642 0.04775 0.01851 C 0.05799 0.02036 0.06389 0.02013 0.07587 0.02059 C 0.09184 0.02267 0.08889 0.0229 0.11389 0.02059 C 0.11684 0.02036 0.1224 0.01851 0.1224 0.01874 C 0.12865 0.01411 0.13924 0.01041 0.14775 0.00856 C 0.15747 0.00393 0.1533 0.00602 0.16042 0.00255 C 0.16164 0.00185 0.16459 0.00162 0.16459 0.00162 " pathEditMode="relative" rAng="0" ptsTypes="fffffffA">
                                      <p:cBhvr>
                                        <p:cTn id="12" dur="2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0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7 0.3109 " pathEditMode="relative" ptsTypes="AA">
                                      <p:cBhvr>
                                        <p:cTn id="24" dur="1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26" dur="20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5329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2" dur="20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25 0.48855 " pathEditMode="relative" ptsTypes="AA">
                                      <p:cBhvr>
                                        <p:cTn id="34" dur="20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3747E-7 L 0.03333 0.488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244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333 0.4885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1989 L 0.0375 0.4908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55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421 L 0.03333 0.488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2653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6 0.00509 C 0.09218 0.00231 0.09392 -0.00301 0.09843 -0.0044 C 0.10295 -0.00579 0.10729 -0.00532 0.11163 -0.00579 C 0.12256 -0.0044 0.1335 -0.00394 0.14427 -0.00902 C 0.14566 -0.00162 0.14635 0.00647 0.14722 0.01457 C 0.14756 0.02567 0.14791 0.03655 0.14878 0.04742 C 0.1493 0.10895 0.15243 0.17511 0.14652 0.23548 C 0.1467 0.24751 0.14652 0.25954 0.14722 0.27157 C 0.14722 0.27342 0.14791 0.27457 0.14826 0.27619 C 0.14947 0.28267 0.15 0.29308 0.15 0.29979 " pathEditMode="relative" rAng="0" ptsTypes="fffffffffA">
                                      <p:cBhvr>
                                        <p:cTn id="44" dur="2000" fill="hold"/>
                                        <p:tgtEl>
                                          <p:spTgt spid="122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40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5321 C 0.00643 0.05089 0.01094 0.0465 0.02188 0.04534 C 0.03247 0.04418 0.04306 0.04465 0.05365 0.04418 C 0.07987 0.04534 0.10608 0.0458 0.13195 0.04141 C 0.13542 0.04765 0.13716 0.05436 0.13889 0.06107 C 0.13994 0.07032 0.14098 0.07934 0.14306 0.08837 C 0.14428 0.13926 0.15139 0.19431 0.1375 0.24428 C 0.13785 0.25399 0.13768 0.26371 0.13889 0.27365 C 0.13907 0.2755 0.14098 0.27643 0.14184 0.27782 C 0.14462 0.28314 0.14584 0.2917 0.14584 0.29748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116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nimBg="1"/>
      <p:bldP spid="122885" grpId="0" animBg="1"/>
      <p:bldP spid="122891" grpId="0" animBg="1"/>
      <p:bldP spid="122891" grpId="1" animBg="1"/>
      <p:bldP spid="122893" grpId="0" animBg="1"/>
      <p:bldP spid="122893" grpId="1" animBg="1"/>
      <p:bldP spid="122902" grpId="0" animBg="1"/>
      <p:bldP spid="122906" grpId="0" animBg="1"/>
      <p:bldP spid="122907" grpId="0" animBg="1"/>
      <p:bldP spid="122908" grpId="0" animBg="1"/>
      <p:bldP spid="122909" grpId="0" animBg="1"/>
      <p:bldP spid="122911" grpId="0" animBg="1"/>
      <p:bldP spid="122912" grpId="0" animBg="1"/>
      <p:bldP spid="122913" grpId="0" animBg="1"/>
      <p:bldP spid="122915" grpId="0" animBg="1"/>
      <p:bldP spid="122915" grpId="1" animBg="1"/>
      <p:bldP spid="122916" grpId="0" animBg="1"/>
      <p:bldP spid="122916" grpId="1" animBg="1"/>
      <p:bldP spid="122917" grpId="0" animBg="1"/>
      <p:bldP spid="1229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534400" cy="6324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Blood travels through </a:t>
            </a:r>
          </a:p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 body and ends </a:t>
            </a:r>
          </a:p>
          <a:p>
            <a:pPr algn="ctr"/>
            <a:r>
              <a:rPr lang="en-US" sz="3600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up in a capillary!</a:t>
            </a:r>
          </a:p>
        </p:txBody>
      </p:sp>
    </p:spTree>
    <p:extLst>
      <p:ext uri="{BB962C8B-B14F-4D97-AF65-F5344CB8AC3E}">
        <p14:creationId xmlns:p14="http://schemas.microsoft.com/office/powerpoint/2010/main" val="143417644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0" y="26670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0" y="41910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324600" y="41910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6324600" y="2590800"/>
            <a:ext cx="2819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743200" y="4191000"/>
            <a:ext cx="182880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572000" y="1752600"/>
            <a:ext cx="182880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4572000" y="4191000"/>
            <a:ext cx="182880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2743200" y="1752600"/>
            <a:ext cx="182880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3276600" y="3962400"/>
            <a:ext cx="1295400" cy="76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572000" y="2133600"/>
            <a:ext cx="1676400" cy="762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4572000" y="3886200"/>
            <a:ext cx="1600200" cy="152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2895600" y="2133600"/>
            <a:ext cx="167640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2895600" y="2667000"/>
            <a:ext cx="1676400" cy="685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572000" y="3657600"/>
            <a:ext cx="16002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2971800" y="2971800"/>
            <a:ext cx="1524000" cy="533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4572000" y="2667000"/>
            <a:ext cx="1676400" cy="533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4495800" y="2971800"/>
            <a:ext cx="16764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V="1">
            <a:off x="2971800" y="3352800"/>
            <a:ext cx="15240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495800" y="3352800"/>
            <a:ext cx="1676400" cy="228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248400" y="28956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2971800" y="35052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6172200" y="33528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V="1">
            <a:off x="3276600" y="36576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3124200" y="4114800"/>
            <a:ext cx="1447800" cy="533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4572000" y="4038600"/>
            <a:ext cx="15240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3124200" y="4114800"/>
            <a:ext cx="14478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4572000" y="4038600"/>
            <a:ext cx="1524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3048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>
            <a:off x="2286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Oval 32"/>
          <p:cNvSpPr>
            <a:spLocks noChangeArrowheads="1"/>
          </p:cNvSpPr>
          <p:nvPr/>
        </p:nvSpPr>
        <p:spPr bwMode="auto">
          <a:xfrm>
            <a:off x="4572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Oval 33"/>
          <p:cNvSpPr>
            <a:spLocks noChangeArrowheads="1"/>
          </p:cNvSpPr>
          <p:nvPr/>
        </p:nvSpPr>
        <p:spPr bwMode="auto">
          <a:xfrm>
            <a:off x="3810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>
            <a:off x="1524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Oval 35"/>
          <p:cNvSpPr>
            <a:spLocks noChangeArrowheads="1"/>
          </p:cNvSpPr>
          <p:nvPr/>
        </p:nvSpPr>
        <p:spPr bwMode="auto">
          <a:xfrm>
            <a:off x="9144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4" name="Oval 36"/>
          <p:cNvSpPr>
            <a:spLocks noChangeArrowheads="1"/>
          </p:cNvSpPr>
          <p:nvPr/>
        </p:nvSpPr>
        <p:spPr bwMode="auto">
          <a:xfrm>
            <a:off x="6096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Oval 37"/>
          <p:cNvSpPr>
            <a:spLocks noChangeArrowheads="1"/>
          </p:cNvSpPr>
          <p:nvPr/>
        </p:nvSpPr>
        <p:spPr bwMode="auto">
          <a:xfrm>
            <a:off x="7620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Oval 38"/>
          <p:cNvSpPr>
            <a:spLocks noChangeArrowheads="1"/>
          </p:cNvSpPr>
          <p:nvPr/>
        </p:nvSpPr>
        <p:spPr bwMode="auto">
          <a:xfrm>
            <a:off x="9144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Oval 39"/>
          <p:cNvSpPr>
            <a:spLocks noChangeArrowheads="1"/>
          </p:cNvSpPr>
          <p:nvPr/>
        </p:nvSpPr>
        <p:spPr bwMode="auto">
          <a:xfrm>
            <a:off x="10668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12192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6096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762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914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Oval 44"/>
          <p:cNvSpPr>
            <a:spLocks noChangeArrowheads="1"/>
          </p:cNvSpPr>
          <p:nvPr/>
        </p:nvSpPr>
        <p:spPr bwMode="auto">
          <a:xfrm>
            <a:off x="10668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Oval 45"/>
          <p:cNvSpPr>
            <a:spLocks noChangeArrowheads="1"/>
          </p:cNvSpPr>
          <p:nvPr/>
        </p:nvSpPr>
        <p:spPr bwMode="auto">
          <a:xfrm>
            <a:off x="1219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Oval 46"/>
          <p:cNvSpPr>
            <a:spLocks noChangeArrowheads="1"/>
          </p:cNvSpPr>
          <p:nvPr/>
        </p:nvSpPr>
        <p:spPr bwMode="auto">
          <a:xfrm>
            <a:off x="12954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>
            <a:off x="14478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>
            <a:off x="4572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Oval 49"/>
          <p:cNvSpPr>
            <a:spLocks noChangeArrowheads="1"/>
          </p:cNvSpPr>
          <p:nvPr/>
        </p:nvSpPr>
        <p:spPr bwMode="auto">
          <a:xfrm>
            <a:off x="6096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Oval 50"/>
          <p:cNvSpPr>
            <a:spLocks noChangeArrowheads="1"/>
          </p:cNvSpPr>
          <p:nvPr/>
        </p:nvSpPr>
        <p:spPr bwMode="auto">
          <a:xfrm>
            <a:off x="7620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Oval 51"/>
          <p:cNvSpPr>
            <a:spLocks noChangeArrowheads="1"/>
          </p:cNvSpPr>
          <p:nvPr/>
        </p:nvSpPr>
        <p:spPr bwMode="auto">
          <a:xfrm>
            <a:off x="9144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0" name="Oval 52"/>
          <p:cNvSpPr>
            <a:spLocks noChangeArrowheads="1"/>
          </p:cNvSpPr>
          <p:nvPr/>
        </p:nvSpPr>
        <p:spPr bwMode="auto">
          <a:xfrm>
            <a:off x="10668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Oval 53"/>
          <p:cNvSpPr>
            <a:spLocks noChangeArrowheads="1"/>
          </p:cNvSpPr>
          <p:nvPr/>
        </p:nvSpPr>
        <p:spPr bwMode="auto">
          <a:xfrm>
            <a:off x="12192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Oval 54"/>
          <p:cNvSpPr>
            <a:spLocks noChangeArrowheads="1"/>
          </p:cNvSpPr>
          <p:nvPr/>
        </p:nvSpPr>
        <p:spPr bwMode="auto">
          <a:xfrm>
            <a:off x="13716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Oval 55"/>
          <p:cNvSpPr>
            <a:spLocks noChangeArrowheads="1"/>
          </p:cNvSpPr>
          <p:nvPr/>
        </p:nvSpPr>
        <p:spPr bwMode="auto">
          <a:xfrm>
            <a:off x="15240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Oval 56"/>
          <p:cNvSpPr>
            <a:spLocks noChangeArrowheads="1"/>
          </p:cNvSpPr>
          <p:nvPr/>
        </p:nvSpPr>
        <p:spPr bwMode="auto">
          <a:xfrm>
            <a:off x="16764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85" name="Oval 57"/>
          <p:cNvSpPr>
            <a:spLocks noChangeArrowheads="1"/>
          </p:cNvSpPr>
          <p:nvPr/>
        </p:nvSpPr>
        <p:spPr bwMode="auto">
          <a:xfrm>
            <a:off x="28194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86" name="Oval 58"/>
          <p:cNvSpPr>
            <a:spLocks noChangeArrowheads="1"/>
          </p:cNvSpPr>
          <p:nvPr/>
        </p:nvSpPr>
        <p:spPr bwMode="auto">
          <a:xfrm>
            <a:off x="3276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87" name="Oval 59"/>
          <p:cNvSpPr>
            <a:spLocks noChangeArrowheads="1"/>
          </p:cNvSpPr>
          <p:nvPr/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8" name="Oval 60"/>
          <p:cNvSpPr>
            <a:spLocks noChangeArrowheads="1"/>
          </p:cNvSpPr>
          <p:nvPr/>
        </p:nvSpPr>
        <p:spPr bwMode="auto">
          <a:xfrm>
            <a:off x="1524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Oval 61"/>
          <p:cNvSpPr>
            <a:spLocks noChangeArrowheads="1"/>
          </p:cNvSpPr>
          <p:nvPr/>
        </p:nvSpPr>
        <p:spPr bwMode="auto">
          <a:xfrm>
            <a:off x="1219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Oval 62"/>
          <p:cNvSpPr>
            <a:spLocks noChangeArrowheads="1"/>
          </p:cNvSpPr>
          <p:nvPr/>
        </p:nvSpPr>
        <p:spPr bwMode="auto">
          <a:xfrm>
            <a:off x="13716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Oval 63"/>
          <p:cNvSpPr>
            <a:spLocks noChangeArrowheads="1"/>
          </p:cNvSpPr>
          <p:nvPr/>
        </p:nvSpPr>
        <p:spPr bwMode="auto">
          <a:xfrm>
            <a:off x="15240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Oval 64"/>
          <p:cNvSpPr>
            <a:spLocks noChangeArrowheads="1"/>
          </p:cNvSpPr>
          <p:nvPr/>
        </p:nvSpPr>
        <p:spPr bwMode="auto">
          <a:xfrm>
            <a:off x="16764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Oval 65"/>
          <p:cNvSpPr>
            <a:spLocks noChangeArrowheads="1"/>
          </p:cNvSpPr>
          <p:nvPr/>
        </p:nvSpPr>
        <p:spPr bwMode="auto">
          <a:xfrm>
            <a:off x="18288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94" name="Oval 66"/>
          <p:cNvSpPr>
            <a:spLocks noChangeArrowheads="1"/>
          </p:cNvSpPr>
          <p:nvPr/>
        </p:nvSpPr>
        <p:spPr bwMode="auto">
          <a:xfrm>
            <a:off x="28194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95" name="Oval 67"/>
          <p:cNvSpPr>
            <a:spLocks noChangeArrowheads="1"/>
          </p:cNvSpPr>
          <p:nvPr/>
        </p:nvSpPr>
        <p:spPr bwMode="auto">
          <a:xfrm>
            <a:off x="3581400" y="4343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96" name="Oval 68"/>
          <p:cNvSpPr>
            <a:spLocks noChangeArrowheads="1"/>
          </p:cNvSpPr>
          <p:nvPr/>
        </p:nvSpPr>
        <p:spPr bwMode="auto">
          <a:xfrm>
            <a:off x="4267200" y="4114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Oval 69"/>
          <p:cNvSpPr>
            <a:spLocks noChangeArrowheads="1"/>
          </p:cNvSpPr>
          <p:nvPr/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8" name="Oval 70"/>
          <p:cNvSpPr>
            <a:spLocks noChangeArrowheads="1"/>
          </p:cNvSpPr>
          <p:nvPr/>
        </p:nvSpPr>
        <p:spPr bwMode="auto">
          <a:xfrm>
            <a:off x="16764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59" name="Oval 71"/>
          <p:cNvSpPr>
            <a:spLocks noChangeArrowheads="1"/>
          </p:cNvSpPr>
          <p:nvPr/>
        </p:nvSpPr>
        <p:spPr bwMode="auto">
          <a:xfrm>
            <a:off x="18288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0" name="Oval 72"/>
          <p:cNvSpPr>
            <a:spLocks noChangeArrowheads="1"/>
          </p:cNvSpPr>
          <p:nvPr/>
        </p:nvSpPr>
        <p:spPr bwMode="auto">
          <a:xfrm>
            <a:off x="27432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1" name="Oval 73"/>
          <p:cNvSpPr>
            <a:spLocks noChangeArrowheads="1"/>
          </p:cNvSpPr>
          <p:nvPr/>
        </p:nvSpPr>
        <p:spPr bwMode="auto">
          <a:xfrm>
            <a:off x="32766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2" name="Oval 74"/>
          <p:cNvSpPr>
            <a:spLocks noChangeArrowheads="1"/>
          </p:cNvSpPr>
          <p:nvPr/>
        </p:nvSpPr>
        <p:spPr bwMode="auto">
          <a:xfrm>
            <a:off x="3810000" y="4038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3" name="Oval 75"/>
          <p:cNvSpPr>
            <a:spLocks noChangeArrowheads="1"/>
          </p:cNvSpPr>
          <p:nvPr/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04" name="Oval 76"/>
          <p:cNvSpPr>
            <a:spLocks noChangeArrowheads="1"/>
          </p:cNvSpPr>
          <p:nvPr/>
        </p:nvSpPr>
        <p:spPr bwMode="auto">
          <a:xfrm>
            <a:off x="5486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5" name="Oval 77"/>
          <p:cNvSpPr>
            <a:spLocks noChangeArrowheads="1"/>
          </p:cNvSpPr>
          <p:nvPr/>
        </p:nvSpPr>
        <p:spPr bwMode="auto">
          <a:xfrm>
            <a:off x="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Oval 78"/>
          <p:cNvSpPr>
            <a:spLocks noChangeArrowheads="1"/>
          </p:cNvSpPr>
          <p:nvPr/>
        </p:nvSpPr>
        <p:spPr bwMode="auto">
          <a:xfrm>
            <a:off x="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7" name="Oval 79"/>
          <p:cNvSpPr>
            <a:spLocks noChangeArrowheads="1"/>
          </p:cNvSpPr>
          <p:nvPr/>
        </p:nvSpPr>
        <p:spPr bwMode="auto">
          <a:xfrm>
            <a:off x="1524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8" name="Oval 80"/>
          <p:cNvSpPr>
            <a:spLocks noChangeArrowheads="1"/>
          </p:cNvSpPr>
          <p:nvPr/>
        </p:nvSpPr>
        <p:spPr bwMode="auto">
          <a:xfrm>
            <a:off x="3048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Oval 81"/>
          <p:cNvSpPr>
            <a:spLocks noChangeArrowheads="1"/>
          </p:cNvSpPr>
          <p:nvPr/>
        </p:nvSpPr>
        <p:spPr bwMode="auto">
          <a:xfrm>
            <a:off x="457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0" name="Oval 82"/>
          <p:cNvSpPr>
            <a:spLocks noChangeArrowheads="1"/>
          </p:cNvSpPr>
          <p:nvPr/>
        </p:nvSpPr>
        <p:spPr bwMode="auto">
          <a:xfrm>
            <a:off x="6858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1" name="Oval 83"/>
          <p:cNvSpPr>
            <a:spLocks noChangeArrowheads="1"/>
          </p:cNvSpPr>
          <p:nvPr/>
        </p:nvSpPr>
        <p:spPr bwMode="auto">
          <a:xfrm>
            <a:off x="3810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Oval 84"/>
          <p:cNvSpPr>
            <a:spLocks noChangeArrowheads="1"/>
          </p:cNvSpPr>
          <p:nvPr/>
        </p:nvSpPr>
        <p:spPr bwMode="auto">
          <a:xfrm>
            <a:off x="228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3" name="Oval 85"/>
          <p:cNvSpPr>
            <a:spLocks noChangeArrowheads="1"/>
          </p:cNvSpPr>
          <p:nvPr/>
        </p:nvSpPr>
        <p:spPr bwMode="auto">
          <a:xfrm>
            <a:off x="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4" name="Oval 86"/>
          <p:cNvSpPr>
            <a:spLocks noChangeArrowheads="1"/>
          </p:cNvSpPr>
          <p:nvPr/>
        </p:nvSpPr>
        <p:spPr bwMode="auto">
          <a:xfrm>
            <a:off x="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Oval 87"/>
          <p:cNvSpPr>
            <a:spLocks noChangeArrowheads="1"/>
          </p:cNvSpPr>
          <p:nvPr/>
        </p:nvSpPr>
        <p:spPr bwMode="auto">
          <a:xfrm>
            <a:off x="152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16" name="Oval 88"/>
          <p:cNvSpPr>
            <a:spLocks noChangeArrowheads="1"/>
          </p:cNvSpPr>
          <p:nvPr/>
        </p:nvSpPr>
        <p:spPr bwMode="auto">
          <a:xfrm>
            <a:off x="4876800" y="4038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77" name="Oval 89"/>
          <p:cNvSpPr>
            <a:spLocks noChangeArrowheads="1"/>
          </p:cNvSpPr>
          <p:nvPr/>
        </p:nvSpPr>
        <p:spPr bwMode="auto">
          <a:xfrm>
            <a:off x="18288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18" name="Oval 90"/>
          <p:cNvSpPr>
            <a:spLocks noChangeArrowheads="1"/>
          </p:cNvSpPr>
          <p:nvPr/>
        </p:nvSpPr>
        <p:spPr bwMode="auto">
          <a:xfrm>
            <a:off x="32004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19" name="Oval 91"/>
          <p:cNvSpPr>
            <a:spLocks noChangeArrowheads="1"/>
          </p:cNvSpPr>
          <p:nvPr/>
        </p:nvSpPr>
        <p:spPr bwMode="auto">
          <a:xfrm>
            <a:off x="3810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0" name="Oval 92"/>
          <p:cNvSpPr>
            <a:spLocks noChangeArrowheads="1"/>
          </p:cNvSpPr>
          <p:nvPr/>
        </p:nvSpPr>
        <p:spPr bwMode="auto">
          <a:xfrm>
            <a:off x="3657600" y="2209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1" name="Oval 93"/>
          <p:cNvSpPr>
            <a:spLocks noChangeArrowheads="1"/>
          </p:cNvSpPr>
          <p:nvPr/>
        </p:nvSpPr>
        <p:spPr bwMode="auto">
          <a:xfrm>
            <a:off x="4267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2" name="Oval 94"/>
          <p:cNvSpPr>
            <a:spLocks noChangeArrowheads="1"/>
          </p:cNvSpPr>
          <p:nvPr/>
        </p:nvSpPr>
        <p:spPr bwMode="auto">
          <a:xfrm>
            <a:off x="48768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3" name="Oval 95"/>
          <p:cNvSpPr>
            <a:spLocks noChangeArrowheads="1"/>
          </p:cNvSpPr>
          <p:nvPr/>
        </p:nvSpPr>
        <p:spPr bwMode="auto">
          <a:xfrm>
            <a:off x="5562600" y="4267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4" name="Oval 96"/>
          <p:cNvSpPr>
            <a:spLocks noChangeArrowheads="1"/>
          </p:cNvSpPr>
          <p:nvPr/>
        </p:nvSpPr>
        <p:spPr bwMode="auto">
          <a:xfrm>
            <a:off x="3810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5" name="Oval 97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6" name="Oval 98"/>
          <p:cNvSpPr>
            <a:spLocks noChangeArrowheads="1"/>
          </p:cNvSpPr>
          <p:nvPr/>
        </p:nvSpPr>
        <p:spPr bwMode="auto">
          <a:xfrm>
            <a:off x="4191000" y="1981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7" name="Oval 99"/>
          <p:cNvSpPr>
            <a:spLocks noChangeArrowheads="1"/>
          </p:cNvSpPr>
          <p:nvPr/>
        </p:nvSpPr>
        <p:spPr bwMode="auto">
          <a:xfrm>
            <a:off x="54102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8" name="Oval 100"/>
          <p:cNvSpPr>
            <a:spLocks noChangeArrowheads="1"/>
          </p:cNvSpPr>
          <p:nvPr/>
        </p:nvSpPr>
        <p:spPr bwMode="auto">
          <a:xfrm>
            <a:off x="4800600" y="1981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29" name="Oval 101"/>
          <p:cNvSpPr>
            <a:spLocks noChangeArrowheads="1"/>
          </p:cNvSpPr>
          <p:nvPr/>
        </p:nvSpPr>
        <p:spPr bwMode="auto">
          <a:xfrm>
            <a:off x="5410200" y="2209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030" name="Oval 102"/>
          <p:cNvSpPr>
            <a:spLocks noChangeArrowheads="1"/>
          </p:cNvSpPr>
          <p:nvPr/>
        </p:nvSpPr>
        <p:spPr bwMode="auto">
          <a:xfrm>
            <a:off x="54102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" name="Oval 103"/>
          <p:cNvSpPr>
            <a:spLocks noChangeArrowheads="1"/>
          </p:cNvSpPr>
          <p:nvPr/>
        </p:nvSpPr>
        <p:spPr bwMode="auto">
          <a:xfrm>
            <a:off x="64770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2" name="Oval 104"/>
          <p:cNvSpPr>
            <a:spLocks noChangeArrowheads="1"/>
          </p:cNvSpPr>
          <p:nvPr/>
        </p:nvSpPr>
        <p:spPr bwMode="auto">
          <a:xfrm>
            <a:off x="64008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3" name="Oval 105"/>
          <p:cNvSpPr>
            <a:spLocks noChangeArrowheads="1"/>
          </p:cNvSpPr>
          <p:nvPr/>
        </p:nvSpPr>
        <p:spPr bwMode="auto">
          <a:xfrm>
            <a:off x="65532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4" name="Oval 106"/>
          <p:cNvSpPr>
            <a:spLocks noChangeArrowheads="1"/>
          </p:cNvSpPr>
          <p:nvPr/>
        </p:nvSpPr>
        <p:spPr bwMode="auto">
          <a:xfrm>
            <a:off x="6324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5" name="Oval 107"/>
          <p:cNvSpPr>
            <a:spLocks noChangeArrowheads="1"/>
          </p:cNvSpPr>
          <p:nvPr/>
        </p:nvSpPr>
        <p:spPr bwMode="auto">
          <a:xfrm>
            <a:off x="7086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6" name="Oval 108"/>
          <p:cNvSpPr>
            <a:spLocks noChangeArrowheads="1"/>
          </p:cNvSpPr>
          <p:nvPr/>
        </p:nvSpPr>
        <p:spPr bwMode="auto">
          <a:xfrm>
            <a:off x="73914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7" name="Oval 109"/>
          <p:cNvSpPr>
            <a:spLocks noChangeArrowheads="1"/>
          </p:cNvSpPr>
          <p:nvPr/>
        </p:nvSpPr>
        <p:spPr bwMode="auto">
          <a:xfrm>
            <a:off x="67818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8" name="Oval 110"/>
          <p:cNvSpPr>
            <a:spLocks noChangeArrowheads="1"/>
          </p:cNvSpPr>
          <p:nvPr/>
        </p:nvSpPr>
        <p:spPr bwMode="auto">
          <a:xfrm>
            <a:off x="69342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9" name="Oval 111"/>
          <p:cNvSpPr>
            <a:spLocks noChangeArrowheads="1"/>
          </p:cNvSpPr>
          <p:nvPr/>
        </p:nvSpPr>
        <p:spPr bwMode="auto">
          <a:xfrm>
            <a:off x="70866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0" name="Oval 112"/>
          <p:cNvSpPr>
            <a:spLocks noChangeArrowheads="1"/>
          </p:cNvSpPr>
          <p:nvPr/>
        </p:nvSpPr>
        <p:spPr bwMode="auto">
          <a:xfrm>
            <a:off x="72390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1" name="Oval 113"/>
          <p:cNvSpPr>
            <a:spLocks noChangeArrowheads="1"/>
          </p:cNvSpPr>
          <p:nvPr/>
        </p:nvSpPr>
        <p:spPr bwMode="auto">
          <a:xfrm>
            <a:off x="73914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2" name="Oval 114"/>
          <p:cNvSpPr>
            <a:spLocks noChangeArrowheads="1"/>
          </p:cNvSpPr>
          <p:nvPr/>
        </p:nvSpPr>
        <p:spPr bwMode="auto">
          <a:xfrm>
            <a:off x="74676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3" name="Oval 115"/>
          <p:cNvSpPr>
            <a:spLocks noChangeArrowheads="1"/>
          </p:cNvSpPr>
          <p:nvPr/>
        </p:nvSpPr>
        <p:spPr bwMode="auto">
          <a:xfrm>
            <a:off x="76200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4" name="Oval 116"/>
          <p:cNvSpPr>
            <a:spLocks noChangeArrowheads="1"/>
          </p:cNvSpPr>
          <p:nvPr/>
        </p:nvSpPr>
        <p:spPr bwMode="auto">
          <a:xfrm>
            <a:off x="66294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5" name="Oval 117"/>
          <p:cNvSpPr>
            <a:spLocks noChangeArrowheads="1"/>
          </p:cNvSpPr>
          <p:nvPr/>
        </p:nvSpPr>
        <p:spPr bwMode="auto">
          <a:xfrm>
            <a:off x="67818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6" name="Oval 118"/>
          <p:cNvSpPr>
            <a:spLocks noChangeArrowheads="1"/>
          </p:cNvSpPr>
          <p:nvPr/>
        </p:nvSpPr>
        <p:spPr bwMode="auto">
          <a:xfrm>
            <a:off x="69342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7" name="Oval 119"/>
          <p:cNvSpPr>
            <a:spLocks noChangeArrowheads="1"/>
          </p:cNvSpPr>
          <p:nvPr/>
        </p:nvSpPr>
        <p:spPr bwMode="auto">
          <a:xfrm>
            <a:off x="7086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8" name="Oval 120"/>
          <p:cNvSpPr>
            <a:spLocks noChangeArrowheads="1"/>
          </p:cNvSpPr>
          <p:nvPr/>
        </p:nvSpPr>
        <p:spPr bwMode="auto">
          <a:xfrm>
            <a:off x="72390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09" name="Oval 121"/>
          <p:cNvSpPr>
            <a:spLocks noChangeArrowheads="1"/>
          </p:cNvSpPr>
          <p:nvPr/>
        </p:nvSpPr>
        <p:spPr bwMode="auto">
          <a:xfrm>
            <a:off x="73914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0" name="Oval 122"/>
          <p:cNvSpPr>
            <a:spLocks noChangeArrowheads="1"/>
          </p:cNvSpPr>
          <p:nvPr/>
        </p:nvSpPr>
        <p:spPr bwMode="auto">
          <a:xfrm>
            <a:off x="75438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1" name="Oval 123"/>
          <p:cNvSpPr>
            <a:spLocks noChangeArrowheads="1"/>
          </p:cNvSpPr>
          <p:nvPr/>
        </p:nvSpPr>
        <p:spPr bwMode="auto">
          <a:xfrm>
            <a:off x="76962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2" name="Oval 124"/>
          <p:cNvSpPr>
            <a:spLocks noChangeArrowheads="1"/>
          </p:cNvSpPr>
          <p:nvPr/>
        </p:nvSpPr>
        <p:spPr bwMode="auto">
          <a:xfrm>
            <a:off x="7848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3" name="Oval 125"/>
          <p:cNvSpPr>
            <a:spLocks noChangeArrowheads="1"/>
          </p:cNvSpPr>
          <p:nvPr/>
        </p:nvSpPr>
        <p:spPr bwMode="auto">
          <a:xfrm>
            <a:off x="8001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4" name="Oval 126"/>
          <p:cNvSpPr>
            <a:spLocks noChangeArrowheads="1"/>
          </p:cNvSpPr>
          <p:nvPr/>
        </p:nvSpPr>
        <p:spPr bwMode="auto">
          <a:xfrm>
            <a:off x="81534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5" name="Oval 127"/>
          <p:cNvSpPr>
            <a:spLocks noChangeArrowheads="1"/>
          </p:cNvSpPr>
          <p:nvPr/>
        </p:nvSpPr>
        <p:spPr bwMode="auto">
          <a:xfrm>
            <a:off x="7848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6" name="Oval 128"/>
          <p:cNvSpPr>
            <a:spLocks noChangeArrowheads="1"/>
          </p:cNvSpPr>
          <p:nvPr/>
        </p:nvSpPr>
        <p:spPr bwMode="auto">
          <a:xfrm>
            <a:off x="76962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7" name="Oval 129"/>
          <p:cNvSpPr>
            <a:spLocks noChangeArrowheads="1"/>
          </p:cNvSpPr>
          <p:nvPr/>
        </p:nvSpPr>
        <p:spPr bwMode="auto">
          <a:xfrm>
            <a:off x="73914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8" name="Oval 130"/>
          <p:cNvSpPr>
            <a:spLocks noChangeArrowheads="1"/>
          </p:cNvSpPr>
          <p:nvPr/>
        </p:nvSpPr>
        <p:spPr bwMode="auto">
          <a:xfrm>
            <a:off x="75438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19" name="Oval 131"/>
          <p:cNvSpPr>
            <a:spLocks noChangeArrowheads="1"/>
          </p:cNvSpPr>
          <p:nvPr/>
        </p:nvSpPr>
        <p:spPr bwMode="auto">
          <a:xfrm>
            <a:off x="76962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0" name="Oval 132"/>
          <p:cNvSpPr>
            <a:spLocks noChangeArrowheads="1"/>
          </p:cNvSpPr>
          <p:nvPr/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1" name="Oval 133"/>
          <p:cNvSpPr>
            <a:spLocks noChangeArrowheads="1"/>
          </p:cNvSpPr>
          <p:nvPr/>
        </p:nvSpPr>
        <p:spPr bwMode="auto">
          <a:xfrm>
            <a:off x="80010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2" name="Oval 134"/>
          <p:cNvSpPr>
            <a:spLocks noChangeArrowheads="1"/>
          </p:cNvSpPr>
          <p:nvPr/>
        </p:nvSpPr>
        <p:spPr bwMode="auto">
          <a:xfrm>
            <a:off x="81534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3" name="Oval 135"/>
          <p:cNvSpPr>
            <a:spLocks noChangeArrowheads="1"/>
          </p:cNvSpPr>
          <p:nvPr/>
        </p:nvSpPr>
        <p:spPr bwMode="auto">
          <a:xfrm>
            <a:off x="83058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4" name="Oval 136"/>
          <p:cNvSpPr>
            <a:spLocks noChangeArrowheads="1"/>
          </p:cNvSpPr>
          <p:nvPr/>
        </p:nvSpPr>
        <p:spPr bwMode="auto">
          <a:xfrm>
            <a:off x="8458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5" name="Oval 137"/>
          <p:cNvSpPr>
            <a:spLocks noChangeArrowheads="1"/>
          </p:cNvSpPr>
          <p:nvPr/>
        </p:nvSpPr>
        <p:spPr bwMode="auto">
          <a:xfrm>
            <a:off x="76962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6" name="Oval 138"/>
          <p:cNvSpPr>
            <a:spLocks noChangeArrowheads="1"/>
          </p:cNvSpPr>
          <p:nvPr/>
        </p:nvSpPr>
        <p:spPr bwMode="auto">
          <a:xfrm>
            <a:off x="78486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7" name="Oval 139"/>
          <p:cNvSpPr>
            <a:spLocks noChangeArrowheads="1"/>
          </p:cNvSpPr>
          <p:nvPr/>
        </p:nvSpPr>
        <p:spPr bwMode="auto">
          <a:xfrm>
            <a:off x="8001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8" name="Oval 140"/>
          <p:cNvSpPr>
            <a:spLocks noChangeArrowheads="1"/>
          </p:cNvSpPr>
          <p:nvPr/>
        </p:nvSpPr>
        <p:spPr bwMode="auto">
          <a:xfrm>
            <a:off x="8153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29" name="Oval 141"/>
          <p:cNvSpPr>
            <a:spLocks noChangeArrowheads="1"/>
          </p:cNvSpPr>
          <p:nvPr/>
        </p:nvSpPr>
        <p:spPr bwMode="auto">
          <a:xfrm>
            <a:off x="83058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0" name="Oval 142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1" name="Oval 143"/>
          <p:cNvSpPr>
            <a:spLocks noChangeArrowheads="1"/>
          </p:cNvSpPr>
          <p:nvPr/>
        </p:nvSpPr>
        <p:spPr bwMode="auto">
          <a:xfrm>
            <a:off x="86106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2" name="Oval 144"/>
          <p:cNvSpPr>
            <a:spLocks noChangeArrowheads="1"/>
          </p:cNvSpPr>
          <p:nvPr/>
        </p:nvSpPr>
        <p:spPr bwMode="auto">
          <a:xfrm>
            <a:off x="87630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3" name="Oval 145"/>
          <p:cNvSpPr>
            <a:spLocks noChangeArrowheads="1"/>
          </p:cNvSpPr>
          <p:nvPr/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4" name="Oval 146"/>
          <p:cNvSpPr>
            <a:spLocks noChangeArrowheads="1"/>
          </p:cNvSpPr>
          <p:nvPr/>
        </p:nvSpPr>
        <p:spPr bwMode="auto">
          <a:xfrm>
            <a:off x="61722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5" name="Oval 147"/>
          <p:cNvSpPr>
            <a:spLocks noChangeArrowheads="1"/>
          </p:cNvSpPr>
          <p:nvPr/>
        </p:nvSpPr>
        <p:spPr bwMode="auto">
          <a:xfrm>
            <a:off x="63246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6" name="Oval 148"/>
          <p:cNvSpPr>
            <a:spLocks noChangeArrowheads="1"/>
          </p:cNvSpPr>
          <p:nvPr/>
        </p:nvSpPr>
        <p:spPr bwMode="auto">
          <a:xfrm>
            <a:off x="6477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7" name="Oval 149"/>
          <p:cNvSpPr>
            <a:spLocks noChangeArrowheads="1"/>
          </p:cNvSpPr>
          <p:nvPr/>
        </p:nvSpPr>
        <p:spPr bwMode="auto">
          <a:xfrm>
            <a:off x="66294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8" name="Oval 150"/>
          <p:cNvSpPr>
            <a:spLocks noChangeArrowheads="1"/>
          </p:cNvSpPr>
          <p:nvPr/>
        </p:nvSpPr>
        <p:spPr bwMode="auto">
          <a:xfrm>
            <a:off x="68580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9" name="Oval 151"/>
          <p:cNvSpPr>
            <a:spLocks noChangeArrowheads="1"/>
          </p:cNvSpPr>
          <p:nvPr/>
        </p:nvSpPr>
        <p:spPr bwMode="auto">
          <a:xfrm>
            <a:off x="65532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0" name="Oval 152"/>
          <p:cNvSpPr>
            <a:spLocks noChangeArrowheads="1"/>
          </p:cNvSpPr>
          <p:nvPr/>
        </p:nvSpPr>
        <p:spPr bwMode="auto">
          <a:xfrm>
            <a:off x="64008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1" name="Oval 153"/>
          <p:cNvSpPr>
            <a:spLocks noChangeArrowheads="1"/>
          </p:cNvSpPr>
          <p:nvPr/>
        </p:nvSpPr>
        <p:spPr bwMode="auto">
          <a:xfrm>
            <a:off x="61722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2" name="Oval 154"/>
          <p:cNvSpPr>
            <a:spLocks noChangeArrowheads="1"/>
          </p:cNvSpPr>
          <p:nvPr/>
        </p:nvSpPr>
        <p:spPr bwMode="auto">
          <a:xfrm>
            <a:off x="6172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3" name="Oval 155"/>
          <p:cNvSpPr>
            <a:spLocks noChangeArrowheads="1"/>
          </p:cNvSpPr>
          <p:nvPr/>
        </p:nvSpPr>
        <p:spPr bwMode="auto">
          <a:xfrm>
            <a:off x="63246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4" name="Oval 156"/>
          <p:cNvSpPr>
            <a:spLocks noChangeArrowheads="1"/>
          </p:cNvSpPr>
          <p:nvPr/>
        </p:nvSpPr>
        <p:spPr bwMode="auto">
          <a:xfrm>
            <a:off x="89154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5" name="Oval 157"/>
          <p:cNvSpPr>
            <a:spLocks noChangeArrowheads="1"/>
          </p:cNvSpPr>
          <p:nvPr/>
        </p:nvSpPr>
        <p:spPr bwMode="auto">
          <a:xfrm>
            <a:off x="80010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6" name="Oval 158"/>
          <p:cNvSpPr>
            <a:spLocks noChangeArrowheads="1"/>
          </p:cNvSpPr>
          <p:nvPr/>
        </p:nvSpPr>
        <p:spPr bwMode="auto">
          <a:xfrm>
            <a:off x="81534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7" name="Oval 159"/>
          <p:cNvSpPr>
            <a:spLocks noChangeArrowheads="1"/>
          </p:cNvSpPr>
          <p:nvPr/>
        </p:nvSpPr>
        <p:spPr bwMode="auto">
          <a:xfrm>
            <a:off x="83058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8" name="Oval 160"/>
          <p:cNvSpPr>
            <a:spLocks noChangeArrowheads="1"/>
          </p:cNvSpPr>
          <p:nvPr/>
        </p:nvSpPr>
        <p:spPr bwMode="auto">
          <a:xfrm>
            <a:off x="84582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49" name="Oval 161"/>
          <p:cNvSpPr>
            <a:spLocks noChangeArrowheads="1"/>
          </p:cNvSpPr>
          <p:nvPr/>
        </p:nvSpPr>
        <p:spPr bwMode="auto">
          <a:xfrm>
            <a:off x="86106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0" name="Oval 162"/>
          <p:cNvSpPr>
            <a:spLocks noChangeArrowheads="1"/>
          </p:cNvSpPr>
          <p:nvPr/>
        </p:nvSpPr>
        <p:spPr bwMode="auto">
          <a:xfrm>
            <a:off x="87630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1" name="Oval 163"/>
          <p:cNvSpPr>
            <a:spLocks noChangeArrowheads="1"/>
          </p:cNvSpPr>
          <p:nvPr/>
        </p:nvSpPr>
        <p:spPr bwMode="auto">
          <a:xfrm>
            <a:off x="89154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2" name="Oval 164"/>
          <p:cNvSpPr>
            <a:spLocks noChangeArrowheads="1"/>
          </p:cNvSpPr>
          <p:nvPr/>
        </p:nvSpPr>
        <p:spPr bwMode="auto">
          <a:xfrm>
            <a:off x="83058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3" name="Oval 165"/>
          <p:cNvSpPr>
            <a:spLocks noChangeArrowheads="1"/>
          </p:cNvSpPr>
          <p:nvPr/>
        </p:nvSpPr>
        <p:spPr bwMode="auto">
          <a:xfrm>
            <a:off x="86106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4" name="Oval 166"/>
          <p:cNvSpPr>
            <a:spLocks noChangeArrowheads="1"/>
          </p:cNvSpPr>
          <p:nvPr/>
        </p:nvSpPr>
        <p:spPr bwMode="auto">
          <a:xfrm>
            <a:off x="84582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5" name="Oval 167"/>
          <p:cNvSpPr>
            <a:spLocks noChangeArrowheads="1"/>
          </p:cNvSpPr>
          <p:nvPr/>
        </p:nvSpPr>
        <p:spPr bwMode="auto">
          <a:xfrm>
            <a:off x="88392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6" name="Oval 168"/>
          <p:cNvSpPr>
            <a:spLocks noChangeArrowheads="1"/>
          </p:cNvSpPr>
          <p:nvPr/>
        </p:nvSpPr>
        <p:spPr bwMode="auto">
          <a:xfrm>
            <a:off x="87630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7" name="Oval 169"/>
          <p:cNvSpPr>
            <a:spLocks noChangeArrowheads="1"/>
          </p:cNvSpPr>
          <p:nvPr/>
        </p:nvSpPr>
        <p:spPr bwMode="auto">
          <a:xfrm>
            <a:off x="88392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8" name="Oval 170"/>
          <p:cNvSpPr>
            <a:spLocks noChangeArrowheads="1"/>
          </p:cNvSpPr>
          <p:nvPr/>
        </p:nvSpPr>
        <p:spPr bwMode="auto">
          <a:xfrm>
            <a:off x="64770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59" name="Oval 171"/>
          <p:cNvSpPr>
            <a:spLocks noChangeArrowheads="1"/>
          </p:cNvSpPr>
          <p:nvPr/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0" name="Oval 172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1" name="Oval 173"/>
          <p:cNvSpPr>
            <a:spLocks noChangeArrowheads="1"/>
          </p:cNvSpPr>
          <p:nvPr/>
        </p:nvSpPr>
        <p:spPr bwMode="auto">
          <a:xfrm>
            <a:off x="69342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2" name="Oval 174"/>
          <p:cNvSpPr>
            <a:spLocks noChangeArrowheads="1"/>
          </p:cNvSpPr>
          <p:nvPr/>
        </p:nvSpPr>
        <p:spPr bwMode="auto">
          <a:xfrm>
            <a:off x="7086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3" name="Oval 175"/>
          <p:cNvSpPr>
            <a:spLocks noChangeArrowheads="1"/>
          </p:cNvSpPr>
          <p:nvPr/>
        </p:nvSpPr>
        <p:spPr bwMode="auto">
          <a:xfrm>
            <a:off x="7239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4" name="Oval 176"/>
          <p:cNvSpPr>
            <a:spLocks noChangeArrowheads="1"/>
          </p:cNvSpPr>
          <p:nvPr/>
        </p:nvSpPr>
        <p:spPr bwMode="auto">
          <a:xfrm>
            <a:off x="8153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5" name="Oval 177"/>
          <p:cNvSpPr>
            <a:spLocks noChangeArrowheads="1"/>
          </p:cNvSpPr>
          <p:nvPr/>
        </p:nvSpPr>
        <p:spPr bwMode="auto">
          <a:xfrm>
            <a:off x="6705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6" name="Oval 178"/>
          <p:cNvSpPr>
            <a:spLocks noChangeArrowheads="1"/>
          </p:cNvSpPr>
          <p:nvPr/>
        </p:nvSpPr>
        <p:spPr bwMode="auto">
          <a:xfrm>
            <a:off x="7010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7" name="Oval 179"/>
          <p:cNvSpPr>
            <a:spLocks noChangeArrowheads="1"/>
          </p:cNvSpPr>
          <p:nvPr/>
        </p:nvSpPr>
        <p:spPr bwMode="auto">
          <a:xfrm>
            <a:off x="7924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8" name="Oval 180"/>
          <p:cNvSpPr>
            <a:spLocks noChangeArrowheads="1"/>
          </p:cNvSpPr>
          <p:nvPr/>
        </p:nvSpPr>
        <p:spPr bwMode="auto">
          <a:xfrm>
            <a:off x="7696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69" name="Oval 181"/>
          <p:cNvSpPr>
            <a:spLocks noChangeArrowheads="1"/>
          </p:cNvSpPr>
          <p:nvPr/>
        </p:nvSpPr>
        <p:spPr bwMode="auto">
          <a:xfrm>
            <a:off x="7467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0" name="Oval 182"/>
          <p:cNvSpPr>
            <a:spLocks noChangeArrowheads="1"/>
          </p:cNvSpPr>
          <p:nvPr/>
        </p:nvSpPr>
        <p:spPr bwMode="auto">
          <a:xfrm>
            <a:off x="72390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1" name="Oval 183"/>
          <p:cNvSpPr>
            <a:spLocks noChangeArrowheads="1"/>
          </p:cNvSpPr>
          <p:nvPr/>
        </p:nvSpPr>
        <p:spPr bwMode="auto">
          <a:xfrm>
            <a:off x="8686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2" name="Oval 184"/>
          <p:cNvSpPr>
            <a:spLocks noChangeArrowheads="1"/>
          </p:cNvSpPr>
          <p:nvPr/>
        </p:nvSpPr>
        <p:spPr bwMode="auto">
          <a:xfrm>
            <a:off x="8534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3" name="Oval 185"/>
          <p:cNvSpPr>
            <a:spLocks noChangeArrowheads="1"/>
          </p:cNvSpPr>
          <p:nvPr/>
        </p:nvSpPr>
        <p:spPr bwMode="auto">
          <a:xfrm>
            <a:off x="83820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4" name="Oval 186"/>
          <p:cNvSpPr>
            <a:spLocks noChangeArrowheads="1"/>
          </p:cNvSpPr>
          <p:nvPr/>
        </p:nvSpPr>
        <p:spPr bwMode="auto">
          <a:xfrm>
            <a:off x="6858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15" name="Oval 187"/>
          <p:cNvSpPr>
            <a:spLocks noChangeArrowheads="1"/>
          </p:cNvSpPr>
          <p:nvPr/>
        </p:nvSpPr>
        <p:spPr bwMode="auto">
          <a:xfrm>
            <a:off x="5029200" y="4495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6" name="Oval 188"/>
          <p:cNvSpPr>
            <a:spLocks noChangeArrowheads="1"/>
          </p:cNvSpPr>
          <p:nvPr/>
        </p:nvSpPr>
        <p:spPr bwMode="auto">
          <a:xfrm>
            <a:off x="12954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77" name="Oval 189"/>
          <p:cNvSpPr>
            <a:spLocks noChangeArrowheads="1"/>
          </p:cNvSpPr>
          <p:nvPr/>
        </p:nvSpPr>
        <p:spPr bwMode="auto">
          <a:xfrm>
            <a:off x="1600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18" name="Oval 190"/>
          <p:cNvSpPr>
            <a:spLocks noChangeArrowheads="1"/>
          </p:cNvSpPr>
          <p:nvPr/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19" name="Oval 191"/>
          <p:cNvSpPr>
            <a:spLocks noChangeArrowheads="1"/>
          </p:cNvSpPr>
          <p:nvPr/>
        </p:nvSpPr>
        <p:spPr bwMode="auto">
          <a:xfrm>
            <a:off x="4191000" y="4648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0" name="Oval 192"/>
          <p:cNvSpPr>
            <a:spLocks noChangeArrowheads="1"/>
          </p:cNvSpPr>
          <p:nvPr/>
        </p:nvSpPr>
        <p:spPr bwMode="auto">
          <a:xfrm>
            <a:off x="838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1" name="Oval 193"/>
          <p:cNvSpPr>
            <a:spLocks noChangeArrowheads="1"/>
          </p:cNvSpPr>
          <p:nvPr/>
        </p:nvSpPr>
        <p:spPr bwMode="auto">
          <a:xfrm>
            <a:off x="1066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2" name="Oval 194"/>
          <p:cNvSpPr>
            <a:spLocks noChangeArrowheads="1"/>
          </p:cNvSpPr>
          <p:nvPr/>
        </p:nvSpPr>
        <p:spPr bwMode="auto">
          <a:xfrm>
            <a:off x="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3" name="Oval 195"/>
          <p:cNvSpPr>
            <a:spLocks noChangeArrowheads="1"/>
          </p:cNvSpPr>
          <p:nvPr/>
        </p:nvSpPr>
        <p:spPr bwMode="auto">
          <a:xfrm>
            <a:off x="89154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4" name="Oval 196"/>
          <p:cNvSpPr>
            <a:spLocks noChangeArrowheads="1"/>
          </p:cNvSpPr>
          <p:nvPr/>
        </p:nvSpPr>
        <p:spPr bwMode="auto">
          <a:xfrm>
            <a:off x="6858000" y="2590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5" name="Oval 197"/>
          <p:cNvSpPr>
            <a:spLocks noChangeArrowheads="1"/>
          </p:cNvSpPr>
          <p:nvPr/>
        </p:nvSpPr>
        <p:spPr bwMode="auto">
          <a:xfrm>
            <a:off x="8534400" y="2590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6" name="Oval 198"/>
          <p:cNvSpPr>
            <a:spLocks noChangeArrowheads="1"/>
          </p:cNvSpPr>
          <p:nvPr/>
        </p:nvSpPr>
        <p:spPr bwMode="auto">
          <a:xfrm>
            <a:off x="86868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7" name="Oval 199"/>
          <p:cNvSpPr>
            <a:spLocks noChangeArrowheads="1"/>
          </p:cNvSpPr>
          <p:nvPr/>
        </p:nvSpPr>
        <p:spPr bwMode="auto">
          <a:xfrm>
            <a:off x="10668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28" name="Oval 200"/>
          <p:cNvSpPr>
            <a:spLocks noChangeArrowheads="1"/>
          </p:cNvSpPr>
          <p:nvPr/>
        </p:nvSpPr>
        <p:spPr bwMode="auto">
          <a:xfrm>
            <a:off x="27432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89" name="Oval 201"/>
          <p:cNvSpPr>
            <a:spLocks noChangeArrowheads="1"/>
          </p:cNvSpPr>
          <p:nvPr/>
        </p:nvSpPr>
        <p:spPr bwMode="auto">
          <a:xfrm>
            <a:off x="1371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130" name="Oval 202"/>
          <p:cNvSpPr>
            <a:spLocks noChangeArrowheads="1"/>
          </p:cNvSpPr>
          <p:nvPr/>
        </p:nvSpPr>
        <p:spPr bwMode="auto">
          <a:xfrm>
            <a:off x="3124200" y="2514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1" name="Oval 203"/>
          <p:cNvSpPr>
            <a:spLocks noChangeArrowheads="1"/>
          </p:cNvSpPr>
          <p:nvPr/>
        </p:nvSpPr>
        <p:spPr bwMode="auto">
          <a:xfrm>
            <a:off x="6096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2" name="Oval 204"/>
          <p:cNvSpPr>
            <a:spLocks noChangeArrowheads="1"/>
          </p:cNvSpPr>
          <p:nvPr/>
        </p:nvSpPr>
        <p:spPr bwMode="auto">
          <a:xfrm>
            <a:off x="381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3" name="Oval 205"/>
          <p:cNvSpPr>
            <a:spLocks noChangeArrowheads="1"/>
          </p:cNvSpPr>
          <p:nvPr/>
        </p:nvSpPr>
        <p:spPr bwMode="auto">
          <a:xfrm>
            <a:off x="6096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4" name="Oval 206"/>
          <p:cNvSpPr>
            <a:spLocks noChangeArrowheads="1"/>
          </p:cNvSpPr>
          <p:nvPr/>
        </p:nvSpPr>
        <p:spPr bwMode="auto">
          <a:xfrm>
            <a:off x="1066800" y="3048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5" name="Oval 207"/>
          <p:cNvSpPr>
            <a:spLocks noChangeArrowheads="1"/>
          </p:cNvSpPr>
          <p:nvPr/>
        </p:nvSpPr>
        <p:spPr bwMode="auto">
          <a:xfrm>
            <a:off x="1524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6" name="Oval 208"/>
          <p:cNvSpPr>
            <a:spLocks noChangeArrowheads="1"/>
          </p:cNvSpPr>
          <p:nvPr/>
        </p:nvSpPr>
        <p:spPr bwMode="auto">
          <a:xfrm>
            <a:off x="7620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7" name="Oval 209"/>
          <p:cNvSpPr>
            <a:spLocks noChangeArrowheads="1"/>
          </p:cNvSpPr>
          <p:nvPr/>
        </p:nvSpPr>
        <p:spPr bwMode="auto">
          <a:xfrm>
            <a:off x="9906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8" name="Oval 210"/>
          <p:cNvSpPr>
            <a:spLocks noChangeArrowheads="1"/>
          </p:cNvSpPr>
          <p:nvPr/>
        </p:nvSpPr>
        <p:spPr bwMode="auto">
          <a:xfrm>
            <a:off x="1371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9" name="Oval 211"/>
          <p:cNvSpPr>
            <a:spLocks noChangeArrowheads="1"/>
          </p:cNvSpPr>
          <p:nvPr/>
        </p:nvSpPr>
        <p:spPr bwMode="auto">
          <a:xfrm>
            <a:off x="5334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0" name="Oval 212"/>
          <p:cNvSpPr>
            <a:spLocks noChangeArrowheads="1"/>
          </p:cNvSpPr>
          <p:nvPr/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1" name="Oval 213"/>
          <p:cNvSpPr>
            <a:spLocks noChangeArrowheads="1"/>
          </p:cNvSpPr>
          <p:nvPr/>
        </p:nvSpPr>
        <p:spPr bwMode="auto">
          <a:xfrm>
            <a:off x="67818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2" name="Oval 214"/>
          <p:cNvSpPr>
            <a:spLocks noChangeArrowheads="1"/>
          </p:cNvSpPr>
          <p:nvPr/>
        </p:nvSpPr>
        <p:spPr bwMode="auto">
          <a:xfrm>
            <a:off x="65532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3" name="Oval 215"/>
          <p:cNvSpPr>
            <a:spLocks noChangeArrowheads="1"/>
          </p:cNvSpPr>
          <p:nvPr/>
        </p:nvSpPr>
        <p:spPr bwMode="auto">
          <a:xfrm>
            <a:off x="7391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4" name="Oval 216"/>
          <p:cNvSpPr>
            <a:spLocks noChangeArrowheads="1"/>
          </p:cNvSpPr>
          <p:nvPr/>
        </p:nvSpPr>
        <p:spPr bwMode="auto">
          <a:xfrm>
            <a:off x="89154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05" name="Line 217"/>
          <p:cNvSpPr>
            <a:spLocks noChangeShapeType="1"/>
          </p:cNvSpPr>
          <p:nvPr/>
        </p:nvSpPr>
        <p:spPr bwMode="auto">
          <a:xfrm>
            <a:off x="1752600" y="838200"/>
            <a:ext cx="2057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06" name="WordArt 218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2809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Capillaries </a:t>
            </a:r>
          </a:p>
        </p:txBody>
      </p:sp>
      <p:sp>
        <p:nvSpPr>
          <p:cNvPr id="38107" name="Line 219"/>
          <p:cNvSpPr>
            <a:spLocks noChangeShapeType="1"/>
          </p:cNvSpPr>
          <p:nvPr/>
        </p:nvSpPr>
        <p:spPr bwMode="auto">
          <a:xfrm flipH="1" flipV="1">
            <a:off x="990600" y="41910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08" name="Line 220"/>
          <p:cNvSpPr>
            <a:spLocks noChangeShapeType="1"/>
          </p:cNvSpPr>
          <p:nvPr/>
        </p:nvSpPr>
        <p:spPr bwMode="auto">
          <a:xfrm flipV="1">
            <a:off x="6629400" y="41910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09" name="WordArt 221"/>
          <p:cNvSpPr>
            <a:spLocks noChangeArrowheads="1" noChangeShapeType="1" noTextEdit="1"/>
          </p:cNvSpPr>
          <p:nvPr/>
        </p:nvSpPr>
        <p:spPr bwMode="auto">
          <a:xfrm>
            <a:off x="914400" y="5562600"/>
            <a:ext cx="15335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Artery</a:t>
            </a:r>
          </a:p>
        </p:txBody>
      </p:sp>
      <p:sp>
        <p:nvSpPr>
          <p:cNvPr id="38110" name="WordArt 222"/>
          <p:cNvSpPr>
            <a:spLocks noChangeArrowheads="1" noChangeShapeType="1" noTextEdit="1"/>
          </p:cNvSpPr>
          <p:nvPr/>
        </p:nvSpPr>
        <p:spPr bwMode="auto">
          <a:xfrm>
            <a:off x="6172200" y="5562600"/>
            <a:ext cx="1114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Vein</a:t>
            </a:r>
          </a:p>
        </p:txBody>
      </p:sp>
      <p:sp>
        <p:nvSpPr>
          <p:cNvPr id="38111" name="WordArt 223"/>
          <p:cNvSpPr>
            <a:spLocks noChangeArrowheads="1" noChangeShapeType="1" noTextEdit="1"/>
          </p:cNvSpPr>
          <p:nvPr/>
        </p:nvSpPr>
        <p:spPr bwMode="auto">
          <a:xfrm>
            <a:off x="4572000" y="228600"/>
            <a:ext cx="4267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Red Blood Cells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move through capillaries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one at a time!</a:t>
            </a:r>
          </a:p>
        </p:txBody>
      </p:sp>
      <p:sp>
        <p:nvSpPr>
          <p:cNvPr id="38112" name="Oval 224"/>
          <p:cNvSpPr>
            <a:spLocks noChangeArrowheads="1"/>
          </p:cNvSpPr>
          <p:nvPr/>
        </p:nvSpPr>
        <p:spPr bwMode="auto">
          <a:xfrm>
            <a:off x="3581400" y="4724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3" name="Oval 225"/>
          <p:cNvSpPr>
            <a:spLocks noChangeArrowheads="1"/>
          </p:cNvSpPr>
          <p:nvPr/>
        </p:nvSpPr>
        <p:spPr bwMode="auto">
          <a:xfrm>
            <a:off x="2819400" y="4343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4" name="Oval 226"/>
          <p:cNvSpPr>
            <a:spLocks noChangeArrowheads="1"/>
          </p:cNvSpPr>
          <p:nvPr/>
        </p:nvSpPr>
        <p:spPr bwMode="auto">
          <a:xfrm>
            <a:off x="3200400" y="4572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5" name="Oval 227"/>
          <p:cNvSpPr>
            <a:spLocks noChangeArrowheads="1"/>
          </p:cNvSpPr>
          <p:nvPr/>
        </p:nvSpPr>
        <p:spPr bwMode="auto">
          <a:xfrm>
            <a:off x="4038600" y="4876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6" name="Oval 228"/>
          <p:cNvSpPr>
            <a:spLocks noChangeArrowheads="1"/>
          </p:cNvSpPr>
          <p:nvPr/>
        </p:nvSpPr>
        <p:spPr bwMode="auto">
          <a:xfrm>
            <a:off x="4495800" y="4953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7" name="Oval 229"/>
          <p:cNvSpPr>
            <a:spLocks noChangeArrowheads="1"/>
          </p:cNvSpPr>
          <p:nvPr/>
        </p:nvSpPr>
        <p:spPr bwMode="auto">
          <a:xfrm>
            <a:off x="4953000" y="4800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8" name="Oval 230"/>
          <p:cNvSpPr>
            <a:spLocks noChangeArrowheads="1"/>
          </p:cNvSpPr>
          <p:nvPr/>
        </p:nvSpPr>
        <p:spPr bwMode="auto">
          <a:xfrm>
            <a:off x="5334000" y="4648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19" name="Oval 231"/>
          <p:cNvSpPr>
            <a:spLocks noChangeArrowheads="1"/>
          </p:cNvSpPr>
          <p:nvPr/>
        </p:nvSpPr>
        <p:spPr bwMode="auto">
          <a:xfrm>
            <a:off x="5715000" y="4419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0" name="Oval 232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1" name="Oval 233"/>
          <p:cNvSpPr>
            <a:spLocks noChangeArrowheads="1"/>
          </p:cNvSpPr>
          <p:nvPr/>
        </p:nvSpPr>
        <p:spPr bwMode="auto">
          <a:xfrm>
            <a:off x="2667000" y="2133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2" name="Oval 234"/>
          <p:cNvSpPr>
            <a:spLocks noChangeArrowheads="1"/>
          </p:cNvSpPr>
          <p:nvPr/>
        </p:nvSpPr>
        <p:spPr bwMode="auto">
          <a:xfrm>
            <a:off x="3048000" y="1905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3" name="Oval 235"/>
          <p:cNvSpPr>
            <a:spLocks noChangeArrowheads="1"/>
          </p:cNvSpPr>
          <p:nvPr/>
        </p:nvSpPr>
        <p:spPr bwMode="auto">
          <a:xfrm>
            <a:off x="3429000" y="1676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4" name="Oval 236"/>
          <p:cNvSpPr>
            <a:spLocks noChangeArrowheads="1"/>
          </p:cNvSpPr>
          <p:nvPr/>
        </p:nvSpPr>
        <p:spPr bwMode="auto">
          <a:xfrm>
            <a:off x="3810000" y="1524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5" name="Oval 237"/>
          <p:cNvSpPr>
            <a:spLocks noChangeArrowheads="1"/>
          </p:cNvSpPr>
          <p:nvPr/>
        </p:nvSpPr>
        <p:spPr bwMode="auto">
          <a:xfrm>
            <a:off x="4191000" y="1371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6" name="Oval 238"/>
          <p:cNvSpPr>
            <a:spLocks noChangeArrowheads="1"/>
          </p:cNvSpPr>
          <p:nvPr/>
        </p:nvSpPr>
        <p:spPr bwMode="auto">
          <a:xfrm>
            <a:off x="4648200" y="1447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7" name="Oval 239"/>
          <p:cNvSpPr>
            <a:spLocks noChangeArrowheads="1"/>
          </p:cNvSpPr>
          <p:nvPr/>
        </p:nvSpPr>
        <p:spPr bwMode="auto">
          <a:xfrm>
            <a:off x="5029200" y="1600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8" name="Oval 240"/>
          <p:cNvSpPr>
            <a:spLocks noChangeArrowheads="1"/>
          </p:cNvSpPr>
          <p:nvPr/>
        </p:nvSpPr>
        <p:spPr bwMode="auto">
          <a:xfrm>
            <a:off x="5410200" y="1752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29" name="Oval 241"/>
          <p:cNvSpPr>
            <a:spLocks noChangeArrowheads="1"/>
          </p:cNvSpPr>
          <p:nvPr/>
        </p:nvSpPr>
        <p:spPr bwMode="auto">
          <a:xfrm>
            <a:off x="5791200" y="1905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0" name="Oval 242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1" name="Oval 243"/>
          <p:cNvSpPr>
            <a:spLocks noChangeArrowheads="1"/>
          </p:cNvSpPr>
          <p:nvPr/>
        </p:nvSpPr>
        <p:spPr bwMode="auto">
          <a:xfrm>
            <a:off x="2971800" y="2819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2" name="Oval 244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3" name="Oval 245"/>
          <p:cNvSpPr>
            <a:spLocks noChangeArrowheads="1"/>
          </p:cNvSpPr>
          <p:nvPr/>
        </p:nvSpPr>
        <p:spPr bwMode="auto">
          <a:xfrm>
            <a:off x="3733800" y="2438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4" name="Oval 246"/>
          <p:cNvSpPr>
            <a:spLocks noChangeArrowheads="1"/>
          </p:cNvSpPr>
          <p:nvPr/>
        </p:nvSpPr>
        <p:spPr bwMode="auto">
          <a:xfrm>
            <a:off x="4114800" y="2286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5" name="Oval 247"/>
          <p:cNvSpPr>
            <a:spLocks noChangeArrowheads="1"/>
          </p:cNvSpPr>
          <p:nvPr/>
        </p:nvSpPr>
        <p:spPr bwMode="auto">
          <a:xfrm>
            <a:off x="4572000" y="2286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6" name="Oval 248"/>
          <p:cNvSpPr>
            <a:spLocks noChangeArrowheads="1"/>
          </p:cNvSpPr>
          <p:nvPr/>
        </p:nvSpPr>
        <p:spPr bwMode="auto">
          <a:xfrm>
            <a:off x="4953000" y="2438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7" name="Oval 249"/>
          <p:cNvSpPr>
            <a:spLocks noChangeArrowheads="1"/>
          </p:cNvSpPr>
          <p:nvPr/>
        </p:nvSpPr>
        <p:spPr bwMode="auto">
          <a:xfrm>
            <a:off x="5410200" y="2590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8" name="Oval 250"/>
          <p:cNvSpPr>
            <a:spLocks noChangeArrowheads="1"/>
          </p:cNvSpPr>
          <p:nvPr/>
        </p:nvSpPr>
        <p:spPr bwMode="auto">
          <a:xfrm>
            <a:off x="3810000" y="3657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39" name="Oval 251"/>
          <p:cNvSpPr>
            <a:spLocks noChangeArrowheads="1"/>
          </p:cNvSpPr>
          <p:nvPr/>
        </p:nvSpPr>
        <p:spPr bwMode="auto">
          <a:xfrm>
            <a:off x="4267200" y="3657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0" name="Oval 252"/>
          <p:cNvSpPr>
            <a:spLocks noChangeArrowheads="1"/>
          </p:cNvSpPr>
          <p:nvPr/>
        </p:nvSpPr>
        <p:spPr bwMode="auto">
          <a:xfrm>
            <a:off x="4724400" y="36576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1" name="Oval 253"/>
          <p:cNvSpPr>
            <a:spLocks noChangeArrowheads="1"/>
          </p:cNvSpPr>
          <p:nvPr/>
        </p:nvSpPr>
        <p:spPr bwMode="auto">
          <a:xfrm>
            <a:off x="3048000" y="3352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2" name="Oval 254"/>
          <p:cNvSpPr>
            <a:spLocks noChangeArrowheads="1"/>
          </p:cNvSpPr>
          <p:nvPr/>
        </p:nvSpPr>
        <p:spPr bwMode="auto">
          <a:xfrm>
            <a:off x="3429000" y="3200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3" name="Oval 255"/>
          <p:cNvSpPr>
            <a:spLocks noChangeArrowheads="1"/>
          </p:cNvSpPr>
          <p:nvPr/>
        </p:nvSpPr>
        <p:spPr bwMode="auto">
          <a:xfrm>
            <a:off x="3810000" y="3048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4" name="Oval 256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5" name="Oval 257"/>
          <p:cNvSpPr>
            <a:spLocks noChangeArrowheads="1"/>
          </p:cNvSpPr>
          <p:nvPr/>
        </p:nvSpPr>
        <p:spPr bwMode="auto">
          <a:xfrm>
            <a:off x="4724400" y="30480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6" name="Oval 258"/>
          <p:cNvSpPr>
            <a:spLocks noChangeArrowheads="1"/>
          </p:cNvSpPr>
          <p:nvPr/>
        </p:nvSpPr>
        <p:spPr bwMode="auto">
          <a:xfrm>
            <a:off x="5181600" y="31242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7" name="Oval 259"/>
          <p:cNvSpPr>
            <a:spLocks noChangeArrowheads="1"/>
          </p:cNvSpPr>
          <p:nvPr/>
        </p:nvSpPr>
        <p:spPr bwMode="auto">
          <a:xfrm>
            <a:off x="5638800" y="3200400"/>
            <a:ext cx="457200" cy="457200"/>
          </a:xfrm>
          <a:prstGeom prst="ellipse">
            <a:avLst/>
          </a:prstGeom>
          <a:solidFill>
            <a:srgbClr val="FFFF99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48" name="Line 260"/>
          <p:cNvSpPr>
            <a:spLocks noChangeShapeType="1"/>
          </p:cNvSpPr>
          <p:nvPr/>
        </p:nvSpPr>
        <p:spPr bwMode="auto">
          <a:xfrm flipV="1">
            <a:off x="3657600" y="5105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49" name="Line 261"/>
          <p:cNvSpPr>
            <a:spLocks noChangeShapeType="1"/>
          </p:cNvSpPr>
          <p:nvPr/>
        </p:nvSpPr>
        <p:spPr bwMode="auto">
          <a:xfrm flipV="1">
            <a:off x="3657600" y="5257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50" name="Line 262"/>
          <p:cNvSpPr>
            <a:spLocks noChangeShapeType="1"/>
          </p:cNvSpPr>
          <p:nvPr/>
        </p:nvSpPr>
        <p:spPr bwMode="auto">
          <a:xfrm flipV="1">
            <a:off x="3657600" y="53340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51" name="Line 263"/>
          <p:cNvSpPr>
            <a:spLocks noChangeShapeType="1"/>
          </p:cNvSpPr>
          <p:nvPr/>
        </p:nvSpPr>
        <p:spPr bwMode="auto">
          <a:xfrm flipH="1" flipV="1">
            <a:off x="3429000" y="49530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52" name="WordArt 264"/>
          <p:cNvSpPr>
            <a:spLocks noChangeArrowheads="1" noChangeShapeType="1" noTextEdit="1"/>
          </p:cNvSpPr>
          <p:nvPr/>
        </p:nvSpPr>
        <p:spPr bwMode="auto">
          <a:xfrm>
            <a:off x="3048000" y="5791200"/>
            <a:ext cx="2057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Body Cells</a:t>
            </a:r>
          </a:p>
        </p:txBody>
      </p:sp>
      <p:sp>
        <p:nvSpPr>
          <p:cNvPr id="38153" name="Oval 265"/>
          <p:cNvSpPr>
            <a:spLocks noChangeArrowheads="1"/>
          </p:cNvSpPr>
          <p:nvPr/>
        </p:nvSpPr>
        <p:spPr bwMode="auto">
          <a:xfrm>
            <a:off x="2895600" y="4648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4" name="Oval 266"/>
          <p:cNvSpPr>
            <a:spLocks noChangeArrowheads="1"/>
          </p:cNvSpPr>
          <p:nvPr/>
        </p:nvSpPr>
        <p:spPr bwMode="auto">
          <a:xfrm>
            <a:off x="3429000" y="4724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5" name="Oval 267"/>
          <p:cNvSpPr>
            <a:spLocks noChangeArrowheads="1"/>
          </p:cNvSpPr>
          <p:nvPr/>
        </p:nvSpPr>
        <p:spPr bwMode="auto">
          <a:xfrm>
            <a:off x="3733800" y="5029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6" name="Oval 268"/>
          <p:cNvSpPr>
            <a:spLocks noChangeArrowheads="1"/>
          </p:cNvSpPr>
          <p:nvPr/>
        </p:nvSpPr>
        <p:spPr bwMode="auto">
          <a:xfrm>
            <a:off x="4114800" y="5029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7" name="Oval 269"/>
          <p:cNvSpPr>
            <a:spLocks noChangeArrowheads="1"/>
          </p:cNvSpPr>
          <p:nvPr/>
        </p:nvSpPr>
        <p:spPr bwMode="auto">
          <a:xfrm>
            <a:off x="4724400" y="5257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8" name="Oval 270"/>
          <p:cNvSpPr>
            <a:spLocks noChangeArrowheads="1"/>
          </p:cNvSpPr>
          <p:nvPr/>
        </p:nvSpPr>
        <p:spPr bwMode="auto">
          <a:xfrm>
            <a:off x="5029200" y="4953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59" name="Oval 271"/>
          <p:cNvSpPr>
            <a:spLocks noChangeArrowheads="1"/>
          </p:cNvSpPr>
          <p:nvPr/>
        </p:nvSpPr>
        <p:spPr bwMode="auto">
          <a:xfrm>
            <a:off x="5410200" y="4876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0" name="Oval 272"/>
          <p:cNvSpPr>
            <a:spLocks noChangeArrowheads="1"/>
          </p:cNvSpPr>
          <p:nvPr/>
        </p:nvSpPr>
        <p:spPr bwMode="auto">
          <a:xfrm>
            <a:off x="5791200" y="4572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1" name="Oval 273"/>
          <p:cNvSpPr>
            <a:spLocks noChangeArrowheads="1"/>
          </p:cNvSpPr>
          <p:nvPr/>
        </p:nvSpPr>
        <p:spPr bwMode="auto">
          <a:xfrm>
            <a:off x="6324600" y="4572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2" name="Oval 274"/>
          <p:cNvSpPr>
            <a:spLocks noChangeArrowheads="1"/>
          </p:cNvSpPr>
          <p:nvPr/>
        </p:nvSpPr>
        <p:spPr bwMode="auto">
          <a:xfrm>
            <a:off x="3886200" y="3886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3" name="Oval 275"/>
          <p:cNvSpPr>
            <a:spLocks noChangeArrowheads="1"/>
          </p:cNvSpPr>
          <p:nvPr/>
        </p:nvSpPr>
        <p:spPr bwMode="auto">
          <a:xfrm>
            <a:off x="4572000" y="3810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4" name="Oval 276"/>
          <p:cNvSpPr>
            <a:spLocks noChangeArrowheads="1"/>
          </p:cNvSpPr>
          <p:nvPr/>
        </p:nvSpPr>
        <p:spPr bwMode="auto">
          <a:xfrm>
            <a:off x="4953000" y="3962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5" name="Oval 277"/>
          <p:cNvSpPr>
            <a:spLocks noChangeArrowheads="1"/>
          </p:cNvSpPr>
          <p:nvPr/>
        </p:nvSpPr>
        <p:spPr bwMode="auto">
          <a:xfrm>
            <a:off x="3200400" y="36576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6" name="Oval 278"/>
          <p:cNvSpPr>
            <a:spLocks noChangeArrowheads="1"/>
          </p:cNvSpPr>
          <p:nvPr/>
        </p:nvSpPr>
        <p:spPr bwMode="auto">
          <a:xfrm>
            <a:off x="3657600" y="3429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7" name="Oval 279"/>
          <p:cNvSpPr>
            <a:spLocks noChangeArrowheads="1"/>
          </p:cNvSpPr>
          <p:nvPr/>
        </p:nvSpPr>
        <p:spPr bwMode="auto">
          <a:xfrm>
            <a:off x="4114800" y="3200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8" name="Oval 280"/>
          <p:cNvSpPr>
            <a:spLocks noChangeArrowheads="1"/>
          </p:cNvSpPr>
          <p:nvPr/>
        </p:nvSpPr>
        <p:spPr bwMode="auto">
          <a:xfrm>
            <a:off x="4495800" y="3200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69" name="Oval 281"/>
          <p:cNvSpPr>
            <a:spLocks noChangeArrowheads="1"/>
          </p:cNvSpPr>
          <p:nvPr/>
        </p:nvSpPr>
        <p:spPr bwMode="auto">
          <a:xfrm>
            <a:off x="4800600" y="3124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0" name="Oval 282"/>
          <p:cNvSpPr>
            <a:spLocks noChangeArrowheads="1"/>
          </p:cNvSpPr>
          <p:nvPr/>
        </p:nvSpPr>
        <p:spPr bwMode="auto">
          <a:xfrm>
            <a:off x="5257800" y="3352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1" name="Oval 283"/>
          <p:cNvSpPr>
            <a:spLocks noChangeArrowheads="1"/>
          </p:cNvSpPr>
          <p:nvPr/>
        </p:nvSpPr>
        <p:spPr bwMode="auto">
          <a:xfrm>
            <a:off x="5943600" y="3352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2" name="Oval 284"/>
          <p:cNvSpPr>
            <a:spLocks noChangeArrowheads="1"/>
          </p:cNvSpPr>
          <p:nvPr/>
        </p:nvSpPr>
        <p:spPr bwMode="auto">
          <a:xfrm>
            <a:off x="3124200" y="3124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3" name="Oval 285"/>
          <p:cNvSpPr>
            <a:spLocks noChangeArrowheads="1"/>
          </p:cNvSpPr>
          <p:nvPr/>
        </p:nvSpPr>
        <p:spPr bwMode="auto">
          <a:xfrm>
            <a:off x="3429000" y="2819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4" name="Oval 286"/>
          <p:cNvSpPr>
            <a:spLocks noChangeArrowheads="1"/>
          </p:cNvSpPr>
          <p:nvPr/>
        </p:nvSpPr>
        <p:spPr bwMode="auto">
          <a:xfrm>
            <a:off x="4038600" y="2667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5" name="Oval 287"/>
          <p:cNvSpPr>
            <a:spLocks noChangeArrowheads="1"/>
          </p:cNvSpPr>
          <p:nvPr/>
        </p:nvSpPr>
        <p:spPr bwMode="auto">
          <a:xfrm>
            <a:off x="4343400" y="2362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6" name="Oval 288"/>
          <p:cNvSpPr>
            <a:spLocks noChangeArrowheads="1"/>
          </p:cNvSpPr>
          <p:nvPr/>
        </p:nvSpPr>
        <p:spPr bwMode="auto">
          <a:xfrm>
            <a:off x="4724400" y="2590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7" name="Oval 289"/>
          <p:cNvSpPr>
            <a:spLocks noChangeArrowheads="1"/>
          </p:cNvSpPr>
          <p:nvPr/>
        </p:nvSpPr>
        <p:spPr bwMode="auto">
          <a:xfrm>
            <a:off x="5181600" y="2590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8" name="Oval 290"/>
          <p:cNvSpPr>
            <a:spLocks noChangeArrowheads="1"/>
          </p:cNvSpPr>
          <p:nvPr/>
        </p:nvSpPr>
        <p:spPr bwMode="auto">
          <a:xfrm>
            <a:off x="5791200" y="2743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79" name="Oval 291"/>
          <p:cNvSpPr>
            <a:spLocks noChangeArrowheads="1"/>
          </p:cNvSpPr>
          <p:nvPr/>
        </p:nvSpPr>
        <p:spPr bwMode="auto">
          <a:xfrm>
            <a:off x="2819400" y="2209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0" name="Oval 292"/>
          <p:cNvSpPr>
            <a:spLocks noChangeArrowheads="1"/>
          </p:cNvSpPr>
          <p:nvPr/>
        </p:nvSpPr>
        <p:spPr bwMode="auto">
          <a:xfrm>
            <a:off x="3200400" y="20574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1" name="Oval 293"/>
          <p:cNvSpPr>
            <a:spLocks noChangeArrowheads="1"/>
          </p:cNvSpPr>
          <p:nvPr/>
        </p:nvSpPr>
        <p:spPr bwMode="auto">
          <a:xfrm>
            <a:off x="3505200" y="17526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2" name="Oval 294"/>
          <p:cNvSpPr>
            <a:spLocks noChangeArrowheads="1"/>
          </p:cNvSpPr>
          <p:nvPr/>
        </p:nvSpPr>
        <p:spPr bwMode="auto">
          <a:xfrm>
            <a:off x="4038600" y="1828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3" name="Oval 295"/>
          <p:cNvSpPr>
            <a:spLocks noChangeArrowheads="1"/>
          </p:cNvSpPr>
          <p:nvPr/>
        </p:nvSpPr>
        <p:spPr bwMode="auto">
          <a:xfrm>
            <a:off x="4267200" y="1524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4" name="Oval 296"/>
          <p:cNvSpPr>
            <a:spLocks noChangeArrowheads="1"/>
          </p:cNvSpPr>
          <p:nvPr/>
        </p:nvSpPr>
        <p:spPr bwMode="auto">
          <a:xfrm>
            <a:off x="4800600" y="16002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5" name="Oval 297"/>
          <p:cNvSpPr>
            <a:spLocks noChangeArrowheads="1"/>
          </p:cNvSpPr>
          <p:nvPr/>
        </p:nvSpPr>
        <p:spPr bwMode="auto">
          <a:xfrm>
            <a:off x="5257800" y="1905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6" name="Oval 298"/>
          <p:cNvSpPr>
            <a:spLocks noChangeArrowheads="1"/>
          </p:cNvSpPr>
          <p:nvPr/>
        </p:nvSpPr>
        <p:spPr bwMode="auto">
          <a:xfrm>
            <a:off x="5562600" y="18288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7" name="Oval 299"/>
          <p:cNvSpPr>
            <a:spLocks noChangeArrowheads="1"/>
          </p:cNvSpPr>
          <p:nvPr/>
        </p:nvSpPr>
        <p:spPr bwMode="auto">
          <a:xfrm>
            <a:off x="5867400" y="21336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8" name="Oval 300"/>
          <p:cNvSpPr>
            <a:spLocks noChangeArrowheads="1"/>
          </p:cNvSpPr>
          <p:nvPr/>
        </p:nvSpPr>
        <p:spPr bwMode="auto">
          <a:xfrm>
            <a:off x="6324600" y="228600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89" name="Oval 301"/>
          <p:cNvSpPr>
            <a:spLocks noChangeArrowheads="1"/>
          </p:cNvSpPr>
          <p:nvPr/>
        </p:nvSpPr>
        <p:spPr bwMode="auto">
          <a:xfrm>
            <a:off x="1981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0" name="Oval 302"/>
          <p:cNvSpPr>
            <a:spLocks noChangeArrowheads="1"/>
          </p:cNvSpPr>
          <p:nvPr/>
        </p:nvSpPr>
        <p:spPr bwMode="auto">
          <a:xfrm>
            <a:off x="2133600" y="2667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1" name="Oval 303"/>
          <p:cNvSpPr>
            <a:spLocks noChangeArrowheads="1"/>
          </p:cNvSpPr>
          <p:nvPr/>
        </p:nvSpPr>
        <p:spPr bwMode="auto">
          <a:xfrm>
            <a:off x="16002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2" name="Oval 304"/>
          <p:cNvSpPr>
            <a:spLocks noChangeArrowheads="1"/>
          </p:cNvSpPr>
          <p:nvPr/>
        </p:nvSpPr>
        <p:spPr bwMode="auto">
          <a:xfrm>
            <a:off x="18288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3" name="Oval 305"/>
          <p:cNvSpPr>
            <a:spLocks noChangeArrowheads="1"/>
          </p:cNvSpPr>
          <p:nvPr/>
        </p:nvSpPr>
        <p:spPr bwMode="auto">
          <a:xfrm>
            <a:off x="18288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4" name="Oval 306"/>
          <p:cNvSpPr>
            <a:spLocks noChangeArrowheads="1"/>
          </p:cNvSpPr>
          <p:nvPr/>
        </p:nvSpPr>
        <p:spPr bwMode="auto">
          <a:xfrm>
            <a:off x="19050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5" name="Oval 307"/>
          <p:cNvSpPr>
            <a:spLocks noChangeArrowheads="1"/>
          </p:cNvSpPr>
          <p:nvPr/>
        </p:nvSpPr>
        <p:spPr bwMode="auto">
          <a:xfrm>
            <a:off x="23622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6" name="Oval 308"/>
          <p:cNvSpPr>
            <a:spLocks noChangeArrowheads="1"/>
          </p:cNvSpPr>
          <p:nvPr/>
        </p:nvSpPr>
        <p:spPr bwMode="auto">
          <a:xfrm>
            <a:off x="21336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7" name="Oval 309"/>
          <p:cNvSpPr>
            <a:spLocks noChangeArrowheads="1"/>
          </p:cNvSpPr>
          <p:nvPr/>
        </p:nvSpPr>
        <p:spPr bwMode="auto">
          <a:xfrm>
            <a:off x="19812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8" name="Oval 310"/>
          <p:cNvSpPr>
            <a:spLocks noChangeArrowheads="1"/>
          </p:cNvSpPr>
          <p:nvPr/>
        </p:nvSpPr>
        <p:spPr bwMode="auto">
          <a:xfrm>
            <a:off x="2209800" y="3962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199" name="Oval 311"/>
          <p:cNvSpPr>
            <a:spLocks noChangeArrowheads="1"/>
          </p:cNvSpPr>
          <p:nvPr/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0" name="Oval 312"/>
          <p:cNvSpPr>
            <a:spLocks noChangeArrowheads="1"/>
          </p:cNvSpPr>
          <p:nvPr/>
        </p:nvSpPr>
        <p:spPr bwMode="auto">
          <a:xfrm>
            <a:off x="1905000" y="3505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1" name="Oval 313"/>
          <p:cNvSpPr>
            <a:spLocks noChangeArrowheads="1"/>
          </p:cNvSpPr>
          <p:nvPr/>
        </p:nvSpPr>
        <p:spPr bwMode="auto">
          <a:xfrm>
            <a:off x="20574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2" name="Oval 314"/>
          <p:cNvSpPr>
            <a:spLocks noChangeArrowheads="1"/>
          </p:cNvSpPr>
          <p:nvPr/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3" name="Oval 315"/>
          <p:cNvSpPr>
            <a:spLocks noChangeArrowheads="1"/>
          </p:cNvSpPr>
          <p:nvPr/>
        </p:nvSpPr>
        <p:spPr bwMode="auto">
          <a:xfrm>
            <a:off x="2514600" y="2743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4" name="Oval 316"/>
          <p:cNvSpPr>
            <a:spLocks noChangeArrowheads="1"/>
          </p:cNvSpPr>
          <p:nvPr/>
        </p:nvSpPr>
        <p:spPr bwMode="auto">
          <a:xfrm>
            <a:off x="2667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5" name="Oval 317"/>
          <p:cNvSpPr>
            <a:spLocks noChangeArrowheads="1"/>
          </p:cNvSpPr>
          <p:nvPr/>
        </p:nvSpPr>
        <p:spPr bwMode="auto">
          <a:xfrm>
            <a:off x="2743200" y="2895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6" name="Oval 318"/>
          <p:cNvSpPr>
            <a:spLocks noChangeArrowheads="1"/>
          </p:cNvSpPr>
          <p:nvPr/>
        </p:nvSpPr>
        <p:spPr bwMode="auto">
          <a:xfrm>
            <a:off x="2667000" y="3124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7" name="Oval 319"/>
          <p:cNvSpPr>
            <a:spLocks noChangeArrowheads="1"/>
          </p:cNvSpPr>
          <p:nvPr/>
        </p:nvSpPr>
        <p:spPr bwMode="auto">
          <a:xfrm>
            <a:off x="25146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8" name="Oval 320"/>
          <p:cNvSpPr>
            <a:spLocks noChangeArrowheads="1"/>
          </p:cNvSpPr>
          <p:nvPr/>
        </p:nvSpPr>
        <p:spPr bwMode="auto">
          <a:xfrm>
            <a:off x="2286000" y="2971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09" name="Oval 321"/>
          <p:cNvSpPr>
            <a:spLocks noChangeArrowheads="1"/>
          </p:cNvSpPr>
          <p:nvPr/>
        </p:nvSpPr>
        <p:spPr bwMode="auto">
          <a:xfrm>
            <a:off x="25908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0" name="Oval 322"/>
          <p:cNvSpPr>
            <a:spLocks noChangeArrowheads="1"/>
          </p:cNvSpPr>
          <p:nvPr/>
        </p:nvSpPr>
        <p:spPr bwMode="auto">
          <a:xfrm>
            <a:off x="22860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1" name="Oval 323"/>
          <p:cNvSpPr>
            <a:spLocks noChangeArrowheads="1"/>
          </p:cNvSpPr>
          <p:nvPr/>
        </p:nvSpPr>
        <p:spPr bwMode="auto">
          <a:xfrm>
            <a:off x="2514600" y="3200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2" name="Oval 324"/>
          <p:cNvSpPr>
            <a:spLocks noChangeArrowheads="1"/>
          </p:cNvSpPr>
          <p:nvPr/>
        </p:nvSpPr>
        <p:spPr bwMode="auto">
          <a:xfrm>
            <a:off x="2057400" y="3657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3" name="Oval 325"/>
          <p:cNvSpPr>
            <a:spLocks noChangeArrowheads="1"/>
          </p:cNvSpPr>
          <p:nvPr/>
        </p:nvSpPr>
        <p:spPr bwMode="auto">
          <a:xfrm>
            <a:off x="22098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4" name="Oval 326"/>
          <p:cNvSpPr>
            <a:spLocks noChangeArrowheads="1"/>
          </p:cNvSpPr>
          <p:nvPr/>
        </p:nvSpPr>
        <p:spPr bwMode="auto">
          <a:xfrm>
            <a:off x="2362200" y="3352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5" name="Oval 327"/>
          <p:cNvSpPr>
            <a:spLocks noChangeArrowheads="1"/>
          </p:cNvSpPr>
          <p:nvPr/>
        </p:nvSpPr>
        <p:spPr bwMode="auto">
          <a:xfrm>
            <a:off x="2514600" y="3429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6" name="Oval 328"/>
          <p:cNvSpPr>
            <a:spLocks noChangeArrowheads="1"/>
          </p:cNvSpPr>
          <p:nvPr/>
        </p:nvSpPr>
        <p:spPr bwMode="auto">
          <a:xfrm>
            <a:off x="24384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7" name="Oval 329"/>
          <p:cNvSpPr>
            <a:spLocks noChangeArrowheads="1"/>
          </p:cNvSpPr>
          <p:nvPr/>
        </p:nvSpPr>
        <p:spPr bwMode="auto">
          <a:xfrm>
            <a:off x="2286000" y="37338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8" name="Oval 330"/>
          <p:cNvSpPr>
            <a:spLocks noChangeArrowheads="1"/>
          </p:cNvSpPr>
          <p:nvPr/>
        </p:nvSpPr>
        <p:spPr bwMode="auto">
          <a:xfrm>
            <a:off x="2286000" y="3581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19" name="Oval 331"/>
          <p:cNvSpPr>
            <a:spLocks noChangeArrowheads="1"/>
          </p:cNvSpPr>
          <p:nvPr/>
        </p:nvSpPr>
        <p:spPr bwMode="auto">
          <a:xfrm>
            <a:off x="2057400" y="38100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0" name="Oval 332"/>
          <p:cNvSpPr>
            <a:spLocks noChangeArrowheads="1"/>
          </p:cNvSpPr>
          <p:nvPr/>
        </p:nvSpPr>
        <p:spPr bwMode="auto">
          <a:xfrm>
            <a:off x="2514600" y="38862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1" name="Oval 333"/>
          <p:cNvSpPr>
            <a:spLocks noChangeArrowheads="1"/>
          </p:cNvSpPr>
          <p:nvPr/>
        </p:nvSpPr>
        <p:spPr bwMode="auto">
          <a:xfrm>
            <a:off x="2590800" y="28194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22" name="Oval 334"/>
          <p:cNvSpPr>
            <a:spLocks noChangeArrowheads="1"/>
          </p:cNvSpPr>
          <p:nvPr/>
        </p:nvSpPr>
        <p:spPr bwMode="auto">
          <a:xfrm>
            <a:off x="1905000" y="3276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0018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10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0.00926 C 0.01718 0.02614 0.03698 0.03678 0.04878 0.0391 C 0.05694 0.04673 0.04618 0.03794 0.06284 0.04372 C 0.06771 0.04534 0.07934 0.05251 0.08402 0.05483 C 0.09045 0.05807 0.096 0.06385 0.10295 0.0657 C 0.11666 0.06963 0.13038 0.07148 0.14409 0.07518 C 0.15555 0.07842 0.16666 0.0849 0.17812 0.08767 C 0.196 0.09207 0.21545 0.09369 0.2335 0.09554 C 0.24826 0.09415 0.26232 0.09091 0.27708 0.08929 C 0.28871 0.08606 0.29774 0.08282 0.30989 0.08143 C 0.33437 0.07056 0.36024 0.08305 0.38524 0.083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5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66736E-7 C 0.00798 0.00324 0.01857 0.00578 0.02586 0.01087 C 0.03333 0.01619 0.04201 0.01966 0.05052 0.02174 C 0.05902 0.02614 0.06284 0.02822 0.0717 0.02961 C 0.10659 0.02753 0.14149 0.02336 0.17638 0.02035 C 0.20225 0.01318 0.23142 0.01758 0.25763 0.01874 C 0.28281 0.02452 0.33072 0.01943 0.35642 0.02035 C 0.37239 0.02359 0.36111 0.02174 0.39062 0.02174 " pathEditMode="relative" ptsTypes="fffffffA">
                                      <p:cBhvr>
                                        <p:cTn id="8" dur="2000" fill="hold"/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28337E-6 C 0.01441 0.00394 0.02934 0.00279 0.04358 -0.00138 C 0.06406 -0.01549 0.10677 -0.00901 0.12361 -0.00924 C 0.16667 -0.00994 0.2099 -0.0104 0.25295 -0.01086 C 0.27257 -0.01757 0.29479 -0.01318 0.31406 -0.01248 C 0.32986 -0.00809 0.32049 -0.01017 0.35174 -0.01248 C 0.36111 -0.01318 0.37066 -0.01456 0.38004 -0.01549 C 0.38316 -0.01572 0.38941 -0.01711 0.38941 -0.01711 " pathEditMode="relative" ptsTypes="fffffffA">
                                      <p:cBhvr>
                                        <p:cTn id="10" dur="2000" fill="hold"/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-0.00462 C 0.03229 -0.00971 0.05052 -0.01781 0.06979 -0.02035 C 0.07951 -0.02475 0.09149 -0.02382 0.10156 -0.02498 C 0.12135 -0.03192 0.14774 -0.03053 0.16632 -0.03123 C 0.19826 -0.03608 0.21962 -0.03655 0.25451 -0.03747 C 0.27778 -0.03608 0.30069 -0.03331 0.32396 -0.03123 C 0.34462 -0.02567 0.39931 -0.01156 0.39931 -0.03285 " pathEditMode="relative" ptsTypes="ffffffA">
                                      <p:cBhvr>
                                        <p:cTn id="12" dur="2000" fill="hold"/>
                                        <p:tgtEl>
                                          <p:spTgt spid="12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578 C 0.01493 -0.00093 0.01771 -0.00324 0.02275 -0.00509 C 0.02396 -0.00625 0.02483 -0.00764 0.02622 -0.00833 C 0.02813 -0.00926 0.03039 -0.00879 0.03212 -0.00995 C 0.03351 -0.01088 0.0342 -0.01342 0.03559 -0.01458 C 0.03664 -0.0155 0.03802 -0.01573 0.03924 -0.0162 C 0.04966 -0.03008 0.06407 -0.03632 0.07795 -0.04118 C 0.08698 -0.04904 0.09827 -0.04997 0.10851 -0.05367 C 0.1165 -0.05645 0.12257 -0.05876 0.13091 -0.05992 C 0.13976 -0.06292 0.14879 -0.06362 0.15799 -0.06477 C 0.175 -0.0694 0.19254 -0.06547 0.20973 -0.06316 C 0.22223 -0.05876 0.23698 -0.05853 0.24983 -0.05691 C 0.27153 -0.05436 0.29254 -0.04951 0.31441 -0.04743 C 0.32743 -0.04303 0.31424 -0.04696 0.34271 -0.04442 C 0.36216 -0.04257 0.38004 -0.03956 0.40035 -0.03956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125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347 C 0.01997 0.00972 0.02569 0.01435 0.03316 0.0192 C 0.03767 0.02221 0.03646 0.02314 0.04132 0.02707 C 0.04583 0.03077 0.05035 0.03262 0.05538 0.0347 C 0.06302 0.04095 0.0724 0.04419 0.08125 0.04742 C 0.08594 0.04904 0.09549 0.05205 0.09549 0.05205 C 0.11528 0.07056 0.13976 0.08397 0.1625 0.09438 C 0.1724 0.09878 0.18125 0.1078 0.19184 0.11011 C 0.2125 0.11451 0.23438 0.11705 0.25538 0.11937 C 0.27118 0.12492 0.28854 0.12538 0.30486 0.12723 C 0.31545 0.12515 0.32604 0.1233 0.33663 0.12098 C 0.34722 0.11613 0.3599 0.11705 0.37066 0.11636 C 0.38316 0.11081 0.39514 0.10826 0.40833 0.10687 C 0.45434 0.10849 0.43819 0.10849 0.4566 0.10849 " pathEditMode="relative" ptsTypes="fffffffffffffA">
                                      <p:cBhvr>
                                        <p:cTn id="16" dur="2000" fill="hold"/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0277 C 0.0191 0.00139 0.02465 0.00717 0.03073 0.01134 C 0.03559 0.01457 0.04201 0.01596 0.04722 0.01781 C 0.06042 0.02915 0.08281 0.03169 0.09774 0.03331 C 0.12882 0.05482 0.17396 0.0495 0.20608 0.05066 C 0.26458 0.05806 0.24462 0.05344 0.36007 0.05228 C 0.36632 0.0495 0.37274 0.0502 0.37899 0.04742 C 0.39479 0.04835 0.40938 0.04997 0.42483 0.05228 C 0.43194 0.05182 0.43889 0.05112 0.44601 0.05066 C 0.45503 0.04997 0.47309 0.04904 0.47309 0.04904 " pathEditMode="relative" ptsTypes="fffffffffA">
                                      <p:cBhvr>
                                        <p:cTn id="18" dur="2000" fill="hold"/>
                                        <p:tgtEl>
                                          <p:spTgt spid="125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9366E-7 C 0.01233 0.00486 0.03871 0.00463 0.03871 0.00463 C 0.05729 0.00902 0.07205 0.01203 0.09167 0.01411 C 0.09861 0.01619 0.10451 0.01758 0.11163 0.01874 C 0.20208 0.01504 0.26736 0.01481 0.3717 0.01411 C 0.4059 0.01157 0.43628 0.00763 0.47049 0.00763 " pathEditMode="relative" ptsTypes="fffffA">
                                      <p:cBhvr>
                                        <p:cTn id="20" dur="2000" fill="hold"/>
                                        <p:tgtEl>
                                          <p:spTgt spid="125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4.67731E-6 C 0.02657 -0.00116 0.03837 -0.00162 0.04948 -0.00486 C 0.06216 -0.00856 0.07448 -0.01481 0.08716 -0.01897 C 0.09879 -0.02267 0.11059 -0.02406 0.1224 -0.02522 C 0.13611 -0.0317 0.15469 -0.04349 0.16945 -0.04396 C 0.19618 -0.04488 0.22275 -0.04511 0.24948 -0.04557 C 0.27361 -0.05043 0.29792 -0.05552 0.3224 -0.05807 C 0.33021 -0.06177 0.34705 -0.06269 0.34705 -0.06269 C 0.3566 -0.06593 0.36667 -0.06616 0.37657 -0.06755 C 0.45955 -0.0657 0.42674 -0.06593 0.47535 -0.06593 " pathEditMode="relative" ptsTypes="fffffffffA">
                                      <p:cBhvr>
                                        <p:cTn id="22" dur="2000" fill="hold"/>
                                        <p:tgtEl>
                                          <p:spTgt spid="125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0.00232 C 0.02014 -0.00903 0.02396 -0.00879 0.03038 -0.0118 C 0.04149 -0.01712 0.05295 -0.02267 0.06458 -0.02591 C 0.07083 -0.03031 0.07517 -0.031 0.08108 -0.03702 C 0.08229 -0.0384 0.08333 -0.04025 0.08455 -0.04164 C 0.08681 -0.04396 0.09167 -0.04789 0.09167 -0.04789 C 0.09601 -0.05668 0.10417 -0.06477 0.11163 -0.06824 C 0.12101 -0.08074 0.12726 -0.07819 0.13872 -0.08397 C 0.14722 -0.08814 0.15451 -0.09508 0.16337 -0.09808 C 0.17188 -0.10549 0.18194 -0.10526 0.19167 -0.10734 C 0.20747 -0.11081 0.22396 -0.11335 0.23993 -0.1152 C 0.26233 -0.11428 0.28351 -0.11243 0.30573 -0.11058 C 0.32118 -0.10641 0.33715 -0.10572 0.35278 -0.10271 C 0.3651 -0.09693 0.35295 -0.10202 0.38333 -0.0997 C 0.39444 -0.09878 0.40521 -0.09461 0.41632 -0.09323 C 0.42847 -0.09184 0.44063 -0.09138 0.45278 -0.09022 C 0.46319 -0.08744 0.4566 -0.0886 0.47274 -0.0886 " pathEditMode="relative" ptsTypes="ffffffffffffffffA">
                                      <p:cBhvr>
                                        <p:cTn id="24" dur="2000" fill="hold"/>
                                        <p:tgtEl>
                                          <p:spTgt spid="12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34189E-6 C 0.00695 -0.00255 0.01372 -0.00879 0.01893 -0.0155 C 0.02795 -0.00763 0.01702 -0.01666 0.02587 -0.01087 C 0.0309 -0.00763 0.0349 -0.00139 0.04011 0.00162 C 0.04531 0.00463 0.05122 0.0081 0.0566 0.00948 C 0.06007 0.01272 0.06424 0.01527 0.06823 0.01735 C 0.07049 0.0185 0.07535 0.02036 0.07535 0.02036 C 0.08108 0.02568 0.08629 0.03192 0.09306 0.03447 C 0.10434 0.04534 0.11754 0.05228 0.13073 0.05806 C 0.13906 0.06569 0.15469 0.07287 0.16476 0.0768 C 0.17136 0.08281 0.17795 0.08166 0.18472 0.08628 C 0.19306 0.09206 0.20139 0.0953 0.21059 0.09715 C 0.21597 0.10201 0.22222 0.10386 0.2283 0.10664 C 0.23524 0.10988 0.24132 0.11589 0.24827 0.11913 C 0.25174 0.12075 0.25556 0.12191 0.25886 0.12399 C 0.29167 0.14504 0.32622 0.15568 0.3625 0.15845 C 0.38125 0.16724 0.4132 0.16424 0.4283 0.1647 C 0.44479 0.16724 0.46129 0.16933 0.47778 0.17256 C 0.49497 0.17164 0.50139 0.17233 0.51528 0.16933 C 0.52188 0.16794 0.53542 0.16632 0.53542 0.16632 " pathEditMode="relative" ptsTypes="fffffffffffffffffffA">
                                      <p:cBhvr>
                                        <p:cTn id="26" dur="2000" fill="hold"/>
                                        <p:tgtEl>
                                          <p:spTgt spid="125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4969E-6 C 0.00278 -0.00116 0.00885 -0.00579 0.01059 -0.00625 C 0.01528 -0.00741 0.02014 -0.00718 0.02483 -0.00764 C 0.03038 -0.00417 0.03542 0.00069 0.04132 0.00323 C 0.04687 0.00855 0.05087 0.00786 0.05781 0.0111 C 0.06892 0.01619 0.08021 0.02105 0.09184 0.02359 C 0.10417 0.02937 0.11771 0.03354 0.13073 0.03608 C 0.13733 0.04233 0.14514 0.04325 0.15295 0.04557 C 0.16337 0.0488 0.17309 0.05181 0.18368 0.05343 C 0.20035 0.0613 0.2217 0.06176 0.23889 0.06268 C 0.25573 0.06847 0.27344 0.06916 0.29062 0.07217 C 0.3118 0.08165 0.34323 0.07772 0.36354 0.07841 C 0.39496 0.08235 0.42656 0.07934 0.45781 0.08466 C 0.52326 0.08304 0.49549 0.08327 0.54132 0.08327 " pathEditMode="relative" ptsTypes="fffffffffffffA">
                                      <p:cBhvr>
                                        <p:cTn id="28" dur="2000" fill="hold"/>
                                        <p:tgtEl>
                                          <p:spTgt spid="125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02105E-6 C 0.00937 -0.00439 0.01753 -0.01041 0.02708 -0.01411 C 0.03177 -0.01365 0.03645 -0.01365 0.04114 -0.01272 C 0.04791 -0.01133 0.05416 -0.00624 0.06111 -0.00486 C 0.07552 -0.00185 0.0901 0.00023 0.10468 0.00139 C 0.11701 0.00717 0.13159 0.00717 0.14461 0.00925 C 0.16111 0.01828 0.17621 0.02059 0.19409 0.02175 C 0.23923 0.0428 0.28975 0.02591 0.33767 0.0266 C 0.39427 0.02406 0.45034 0.02383 0.50694 0.02498 C 0.53437 0.02707 0.52187 0.0266 0.54461 0.0266 " pathEditMode="relative" ptsTypes="fffffffffA">
                                      <p:cBhvr>
                                        <p:cTn id="30" dur="2000" fill="hold"/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0.01712 C 0.02586 0.0111 0.0375 0.00833 0.05139 0.00601 C 0.05868 0.00301 0.06666 0.00162 0.07378 -0.00185 C 0.08507 -0.0074 0.09722 -0.01296 0.10902 -0.01596 C 0.12795 -0.02082 0.14757 -0.02128 0.16666 -0.02221 C 0.17552 -0.02475 0.18177 -0.02591 0.19149 -0.02683 C 0.1993 -0.03123 0.20764 -0.0347 0.21614 -0.03632 C 0.22656 -0.04048 0.23819 -0.04071 0.24913 -0.04256 C 0.25503 -0.04372 0.26666 -0.04557 0.26666 -0.04557 C 0.31059 -0.04441 0.35191 -0.03886 0.39618 -0.03771 C 0.44878 -0.03886 0.4908 -0.04095 0.54323 -0.04095 " pathEditMode="relative" ptsTypes="ffffffffffA">
                                      <p:cBhvr>
                                        <p:cTn id="32" dur="2000" fill="hold"/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6 0.00995 C 0.03976 0.01296 0.06042 0.00417 0.08091 -0.0074 C 0.09011 -0.01272 0.09809 -0.02151 0.10799 -0.02452 C 0.11181 -0.02822 0.11528 -0.03053 0.1198 -0.03238 C 0.12205 -0.03331 0.12448 -0.03446 0.12674 -0.03562 C 0.12795 -0.03608 0.13039 -0.03724 0.13039 -0.03724 C 0.13559 -0.04233 0.14289 -0.04672 0.14914 -0.04973 C 0.15295 -0.0539 0.15747 -0.05945 0.16216 -0.06222 C 0.1691 -0.06639 0.17639 -0.07055 0.18334 -0.07471 C 0.18559 -0.0761 0.1882 -0.07633 0.19028 -0.07795 C 0.20261 -0.08813 0.21667 -0.09391 0.23039 -0.09993 C 0.24306 -0.10548 0.25209 -0.12375 0.26441 -0.12815 C 0.28629 -0.14619 0.31945 -0.14272 0.34323 -0.14365 C 0.38924 -0.14943 0.43716 -0.14342 0.48334 -0.14226 C 0.49393 -0.14064 0.50452 -0.13879 0.51511 -0.1374 C 0.52552 -0.13439 0.53716 -0.13278 0.54792 -0.13278 " pathEditMode="relative" ptsTypes="fffffffffffffffA">
                                      <p:cBhvr>
                                        <p:cTn id="34" dur="2000" fill="hold"/>
                                        <p:tgtEl>
                                          <p:spTgt spid="125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139 C 0.02153 -0.00115 0.02674 -0.00786 0.03333 -0.01411 C 0.03472 -0.01549 0.03646 -0.01642 0.03802 -0.01735 C 0.04028 -0.0185 0.04514 -0.02035 0.04514 -0.02035 C 0.05347 -0.02822 0.06441 -0.02729 0.07344 -0.03308 C 0.07708 -0.03539 0.08038 -0.03863 0.08403 -0.04071 C 0.08628 -0.0421 0.09097 -0.04395 0.09097 -0.04395 C 0.10625 -0.04048 0.11944 -0.02822 0.13455 -0.02521 C 0.13958 -0.02058 0.15313 -0.01295 0.1592 -0.0111 C 0.16493 -0.00717 0.17101 -0.00509 0.17691 -0.00162 C 0.18472 0.00301 0.19219 0.0081 0.20052 0.01088 C 0.20781 0.01805 0.21788 0.02198 0.22639 0.02661 C 0.23628 0.03193 0.24774 0.04118 0.25816 0.04372 C 0.27083 0.05552 0.28559 0.06616 0.30052 0.07194 C 0.30243 0.07356 0.30417 0.07588 0.30625 0.0768 C 0.30972 0.07842 0.31684 0.07981 0.31684 0.07981 C 0.32552 0.08559 0.33194 0.08582 0.34167 0.08929 C 0.36875 0.09878 0.39479 0.10687 0.42274 0.10965 C 0.44861 0.11682 0.47656 0.12052 0.50278 0.12214 C 0.51493 0.12168 0.54531 0.12145 0.56163 0.11913 C 0.57795 0.11682 0.5934 0.11289 0.6099 0.11289 " pathEditMode="relative" ptsTypes="ffffffffffffffffffffA">
                                      <p:cBhvr>
                                        <p:cTn id="36" dur="2000" fill="hold"/>
                                        <p:tgtEl>
                                          <p:spTgt spid="125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0.00926 C 0.01718 -0.01018 0.02031 -0.00995 0.02257 -0.01226 C 0.02378 -0.01342 0.02378 -0.01596 0.025 -0.01712 C 0.02673 -0.01874 0.02899 -0.0192 0.0309 -0.02013 C 0.03541 -0.0266 0.03836 -0.0266 0.04496 -0.02961 C 0.04757 -0.03077 0.0493 -0.03493 0.05208 -0.03586 C 0.05798 -0.03794 0.05521 -0.03678 0.06024 -0.0391 C 0.07118 -0.03771 0.08021 -0.03308 0.0908 -0.03123 C 0.10451 -0.0266 0.11649 -0.02337 0.1309 -0.02175 C 0.14323 -0.01758 0.15503 -0.0118 0.16736 -0.00764 C 0.17152 -0.00625 0.17482 -0.00278 0.17899 -0.00139 C 0.18368 0.00023 0.18871 0.00115 0.19323 0.00324 C 0.21093 0.01156 0.19861 0.00856 0.21319 0.0111 C 0.22951 0.01665 0.24583 0.02336 0.26267 0.02521 C 0.32066 0.03863 0.37691 0.03539 0.43663 0.03632 C 0.47882 0.03076 0.52066 0.02961 0.56267 0.0377 C 0.57152 0.03562 0.56649 0.03632 0.57795 0.03632 " pathEditMode="relative" ptsTypes="ffffffffffffffffA">
                                      <p:cBhvr>
                                        <p:cTn id="38" dur="2000" fill="hold"/>
                                        <p:tgtEl>
                                          <p:spTgt spid="125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0.0118 C 0.01875 0.0111 0.02413 0.01041 0.02847 0.00879 C 0.0309 0.00787 0.03559 0.00555 0.03559 0.00555 C 0.04097 0.00046 0.04687 -0.00555 0.05312 -0.00856 C 0.06024 -0.0155 0.05503 -0.01156 0.06267 -0.0148 C 0.06493 -0.01573 0.06961 -0.01804 0.06961 -0.01804 C 0.07934 -0.01527 0.0875 -0.00902 0.0967 -0.00532 C 0.11527 0.00231 0.13507 0.0074 0.15434 0.01018 C 0.16041 0.01296 0.16701 0.01319 0.17326 0.01504 C 0.18211 0.02059 0.19184 0.0192 0.20139 0.02128 C 0.22639 0.0266 0.25139 0.02892 0.27673 0.03054 C 0.3342 0.04187 0.27413 0.03054 0.43316 0.03377 C 0.45086 0.03424 0.46961 0.03886 0.48732 0.04002 C 0.50764 0.04349 0.52812 0.04511 0.54843 0.04788 C 0.55989 0.04742 0.57118 0.04719 0.58264 0.04627 C 0.58732 0.0458 0.59184 0.04326 0.5967 0.04326 " pathEditMode="relative" ptsTypes="fffffffffffffffA">
                                      <p:cBhvr>
                                        <p:cTn id="40" dur="2000" fill="hold"/>
                                        <p:tgtEl>
                                          <p:spTgt spid="125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0.00625 C 0.02257 -0.00347 0.02986 0.0037 0.03906 0.00624 C 0.04496 0.01133 0.0533 0.01549 0.06024 0.01873 C 0.07326 0.01711 0.08402 0.01272 0.0967 0.00925 C 0.10364 0.0074 0.11093 0.00763 0.11788 0.00624 C 0.13021 0.00046 0.11302 0.00809 0.14618 0.003 C 0.15173 0.00208 0.15711 -0.00116 0.16267 -0.00162 C 0.17083 -0.00209 0.17916 -0.00278 0.18732 -0.00324 C 0.19722 -0.00463 0.20677 -0.00671 0.21666 -0.00949 C 0.22899 -0.01967 0.246 -0.02244 0.26024 -0.02522 C 0.27534 -0.02823 0.28958 -0.03308 0.30503 -0.03447 C 0.31371 -0.03748 0.32205 -0.04303 0.3309 -0.04396 C 0.36805 -0.04789 0.40538 -0.04766 0.44253 -0.0502 C 0.47482 -0.0613 0.44652 -0.05205 0.53316 -0.0502 C 0.55243 -0.04974 0.57152 -0.04928 0.5908 -0.04858 C 0.60104 -0.04812 0.62135 -0.04719 0.62135 -0.04719 " pathEditMode="relative" ptsTypes="fffffffffffffffA">
                                      <p:cBhvr>
                                        <p:cTn id="42" dur="2000" fill="hold"/>
                                        <p:tgtEl>
                                          <p:spTgt spid="125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02105E-6 C 0.00746 0.00648 0.01388 0.01041 0.02239 0.01411 C 0.02656 0.01596 0.03524 0.01874 0.03524 0.01874 C 0.04027 0.02313 0.04617 0.02498 0.05173 0.02822 C 0.05607 0.03077 0.05937 0.03516 0.06353 0.03748 C 0.06892 0.04048 0.07551 0.04141 0.08107 0.04233 C 0.08506 0.04395 0.08888 0.04557 0.09288 0.04696 C 0.10242 0.04488 0.11267 0.03933 0.12117 0.03285 C 0.13055 0.02568 0.13975 0.01666 0.15051 0.01411 C 0.15815 0.00995 0.16649 0.00879 0.17413 0.00463 C 0.19357 -0.00578 0.17308 0.00347 0.18472 -0.00162 C 0.18888 -0.00532 0.19166 -0.00648 0.19652 -0.00786 C 0.20156 -0.01226 0.20607 -0.0148 0.2118 -0.01735 C 0.21649 -0.02174 0.22204 -0.02359 0.22708 -0.02683 C 0.23298 -0.03076 0.23732 -0.03655 0.24357 -0.03932 C 0.24739 -0.04441 0.25034 -0.04719 0.2552 -0.05019 C 0.27482 -0.07633 0.30659 -0.08119 0.33298 -0.08628 C 0.42725 -0.08536 0.49843 -0.08281 0.58593 -0.08004 C 0.59478 -0.07749 0.60381 -0.0768 0.61284 -0.0768 " pathEditMode="relative" ptsTypes="ffffffffffffffffffA">
                                      <p:cBhvr>
                                        <p:cTn id="44" dur="2000" fill="hold"/>
                                        <p:tgtEl>
                                          <p:spTgt spid="124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7 -0.0007 C 0.02031 -0.00509 0.02604 -0.0074 0.03177 -0.00995 C 0.0401 -0.01781 0.04982 -0.02545 0.05989 -0.02892 C 0.06909 -0.04048 0.07934 -0.04627 0.09062 -0.05228 C 0.09566 -0.05506 0.1 -0.05853 0.10468 -0.06177 C 0.11128 -0.06616 0.11909 -0.06847 0.12586 -0.07264 C 0.13507 -0.07819 0.1434 -0.08929 0.15295 -0.09299 C 0.16944 -0.08582 0.15173 -0.09461 0.16458 -0.08513 C 0.17413 -0.07796 0.16701 -0.08675 0.17639 -0.0775 C 0.17777 -0.07611 0.17864 -0.07403 0.18003 -0.07264 C 0.18264 -0.07032 0.18767 -0.0694 0.19062 -0.06801 C 0.19479 -0.06408 0.19861 -0.06338 0.20347 -0.06177 C 0.21059 -0.05506 0.21927 -0.05506 0.22708 -0.05066 C 0.23559 -0.0458 0.24062 -0.04048 0.2493 -0.03817 C 0.25868 -0.03216 0.2684 -0.0273 0.2776 -0.02105 C 0.28767 -0.01434 0.27934 -0.01735 0.28819 -0.01481 C 0.29583 -0.00787 0.30347 -0.00463 0.31163 0.00092 C 0.33333 0.01573 0.35659 0.02914 0.38107 0.034 C 0.396 0.04164 0.41111 0.04788 0.42708 0.0495 C 0.4783 0.06523 0.49027 0.06245 0.55764 0.06361 C 0.58246 0.06523 0.59896 0.06616 0.62118 0.06986 C 0.66736 0.06847 0.65173 0.06847 0.66823 0.06847 " pathEditMode="relative" ptsTypes="fffffffffffffffffffffA">
                                      <p:cBhvr>
                                        <p:cTn id="46" dur="2000" fill="hold"/>
                                        <p:tgtEl>
                                          <p:spTgt spid="12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1642E-6 C 0.00851 -0.0037 -0.00139 0.00139 0.00712 -0.00624 C 0.0125 -0.0111 0.01962 -0.01365 0.02587 -0.01573 C 0.03698 -0.02498 0.05434 -0.02776 0.06719 -0.02984 C 0.07969 -0.03493 0.09254 -0.03863 0.10469 -0.04534 C 0.10903 -0.04765 0.11198 -0.05135 0.11649 -0.0532 C 0.11945 -0.05575 0.12292 -0.0569 0.12587 -0.05945 C 0.13542 -0.06778 0.12431 -0.06199 0.13299 -0.06593 C 0.1441 -0.06407 0.15313 -0.0569 0.16354 -0.05181 C 0.17448 -0.04649 0.18663 -0.04233 0.19774 -0.0377 C 0.21528 -0.03053 0.23264 -0.02197 0.2507 -0.01712 C 0.26007 -0.00902 0.27413 -0.00694 0.28472 -0.00324 C 0.30695 0.00463 0.3257 0.01041 0.34948 0.01087 C 0.38629 0.0118 0.42327 0.01203 0.46007 0.01249 C 0.51684 0.01804 0.51736 0.01527 0.61059 0.01411 C 0.62379 0.00833 0.63785 0.01087 0.65191 0.01087 " pathEditMode="relative" ptsTypes="fffffffffffffffA">
                                      <p:cBhvr>
                                        <p:cTn id="48" dur="2000" fill="hold"/>
                                        <p:tgtEl>
                                          <p:spTgt spid="125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96253E-6 C 0.01024 -0.00277 0.02014 -0.01087 0.02952 -0.01735 C 0.03524 -0.02128 0.04427 -0.02382 0.0507 -0.02521 C 0.07292 -0.0303 0.09497 -0.03099 0.11649 -0.04094 C 0.13281 -0.03863 0.14896 -0.02984 0.16476 -0.02359 C 0.18611 -0.01503 0.20868 -0.01018 0.23073 -0.00786 C 0.23768 -0.00624 0.2434 -0.00439 0.2507 -0.00324 C 0.26094 0.00023 0.27084 0.00232 0.28125 0.00463 C 0.28507 0.00648 0.28733 0.00787 0.29184 0.00764 C 0.30313 0.00717 0.32587 0.00463 0.32587 0.00463 C 0.35191 -0.00254 0.38663 0.00093 0.41302 -3.96253E-6 C 0.48889 0.0007 0.5625 -0.00046 0.63768 -0.00324 C 0.64306 -0.00555 0.64011 -0.00486 0.64705 -0.00486 " pathEditMode="relative" ptsTypes="ffffffffffffA">
                                      <p:cBhvr>
                                        <p:cTn id="50" dur="2000" fill="hold"/>
                                        <p:tgtEl>
                                          <p:spTgt spid="125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82905E-6 C 0.0059 0.00486 0.00886 0.00486 0.01649 0.00625 C 0.02327 0.01296 0.03125 0.0125 0.03889 0.01712 C 0.05538 0.02684 0.07535 0.03123 0.09306 0.03609 C 0.11545 0.03378 0.13785 0.02892 0.16007 0.02337 C 0.16684 0.02175 0.17344 0.01944 0.18004 0.01712 C 0.18507 0.0155 0.19531 0.01412 0.19531 0.01412 C 0.21493 0.00047 0.25 0.00417 0.27188 0.00301 C 0.28715 0.00047 0.30313 -0.00578 0.31771 -0.01249 C 0.32274 -0.0148 0.32795 -0.01734 0.33299 -0.01896 C 0.33646 -0.02012 0.34358 -0.02197 0.34358 -0.02197 C 0.35226 -0.02752 0.36545 -0.03261 0.37535 -0.03446 C 0.38386 -0.03839 0.39236 -0.04186 0.40122 -0.04395 C 0.41997 -0.05412 0.44375 -0.05366 0.46354 -0.05644 C 0.49879 -0.05459 0.53299 -0.04973 0.56823 -0.04857 C 0.59358 -0.0458 0.61788 -0.04233 0.64358 -0.04233 " pathEditMode="relative" ptsTypes="fffffffffffffffA">
                                      <p:cBhvr>
                                        <p:cTn id="52" dur="2000" fill="hold"/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0185 C 0.02084 0.00023 0.02761 0.00509 0.03542 0.0074 C 0.04601 0.01481 0.05313 0.02151 0.06476 0.02475 C 0.07049 0.03007 0.07813 0.03216 0.08473 0.03563 C 0.09115 0.0391 0.09723 0.04349 0.10365 0.04673 C 0.10955 0.04974 0.11632 0.05043 0.1224 0.05297 C 0.12917 0.05575 0.13577 0.05783 0.14236 0.06084 C 0.1448 0.062 0.14948 0.06385 0.14948 0.06385 C 0.179 0.06246 0.17535 0.06246 0.19653 0.05621 C 0.20486 0.04465 0.21719 0.04164 0.2283 0.03724 C 0.23802 0.03331 0.24775 0.02915 0.25764 0.02637 C 0.26424 0.02175 0.27101 0.01805 0.27778 0.01388 C 0.28386 0.00555 0.30278 -0.00069 0.31181 -0.00509 C 0.31789 -0.00809 0.33056 -0.01133 0.33056 -0.01133 C 0.34879 -0.02059 0.36823 -0.02729 0.38716 -0.03331 C 0.40365 -0.03863 0.41841 -0.04603 0.43542 -0.04881 C 0.47674 -0.04788 0.50105 -0.04603 0.53889 -0.04418 C 0.67066 -0.0458 0.62587 -0.0458 0.67292 -0.0458 " pathEditMode="relative" ptsTypes="fffffffffffffffffA">
                                      <p:cBhvr>
                                        <p:cTn id="54" dur="2000" fill="hold"/>
                                        <p:tgtEl>
                                          <p:spTgt spid="125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232 C 0.01684 0.00116 0.01962 0.00047 0.02274 -0.00231 C 0.0309 -0.00994 0.02222 -0.00508 0.02986 -0.00879 C 0.04063 -0.02313 0.02691 -0.00624 0.03698 -0.01503 C 0.04618 -0.02313 0.03524 -0.01734 0.04392 -0.02128 C 0.05243 -0.0303 0.06042 -0.0377 0.06979 -0.04464 C 0.07691 -0.04996 0.08316 -0.05829 0.09097 -0.06199 C 0.09653 -0.06916 0.11146 -0.07587 0.11927 -0.08073 C 0.13385 -0.08975 0.14757 -0.099 0.16285 -0.10594 C 0.17135 -0.10987 0.17969 -0.11635 0.18872 -0.11843 C 0.1934 -0.11704 0.19809 -0.11566 0.20278 -0.11381 C 0.21632 -0.10131 0.23177 -0.09646 0.24635 -0.08697 C 0.26163 -0.07703 0.27795 -0.06222 0.29462 -0.05736 C 0.3026 -0.04904 0.3151 -0.04279 0.32517 -0.04001 C 0.33142 -0.03446 0.33767 -0.0296 0.34514 -0.02752 C 0.35573 -0.02058 0.35122 -0.02267 0.35816 -0.01966 C 0.36389 -0.01434 0.37031 -0.01133 0.37691 -0.00879 C 0.38559 -0.00162 0.39427 0.00024 0.40399 0.00394 C 0.42309 0.01111 0.44063 0.01597 0.46042 0.01944 C 0.50295 0.02661 0.54253 0.02938 0.58628 0.03054 C 0.61007 0.0347 0.57639 0.02915 0.61458 0.03355 C 0.6217 0.03447 0.63576 0.03678 0.63576 0.03678 C 0.65833 0.04465 0.68281 0.04928 0.70625 0.04928 " pathEditMode="relative" ptsTypes="ffffffffffffffffffffffA">
                                      <p:cBhvr>
                                        <p:cTn id="56" dur="2000" fill="hold"/>
                                        <p:tgtEl>
                                          <p:spTgt spid="12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3347E-6 C 0.00902 -0.00162 0.01684 -0.00485 0.02586 -0.00624 C 0.02986 -0.00786 0.03368 -0.00948 0.03767 -0.01087 C 0.04427 -0.01549 0.05086 -0.01943 0.05763 -0.02336 C 0.06059 -0.02498 0.06284 -0.02822 0.06579 -0.02961 C 0.07239 -0.03284 0.08003 -0.03516 0.08698 -0.03747 C 0.09097 -0.04094 0.09461 -0.04117 0.09878 -0.04372 C 0.10868 -0.0495 0.11892 -0.05736 0.12934 -0.06107 C 0.13802 -0.0687 0.14878 -0.07171 0.15885 -0.07518 C 0.16441 -0.08003 0.16007 -0.07703 0.16701 -0.0798 C 0.16944 -0.08073 0.17413 -0.08304 0.17413 -0.08304 C 0.17968 -0.08258 0.18524 -0.08258 0.19062 -0.08142 C 0.20034 -0.07934 0.19461 -0.07888 0.20121 -0.07518 C 0.20399 -0.07356 0.21041 -0.07263 0.21284 -0.07194 C 0.21701 -0.07055 0.22048 -0.06731 0.22465 -0.06569 C 0.2375 -0.0606 0.25052 -0.05829 0.26354 -0.05482 C 0.27517 -0.05181 0.28576 -0.04719 0.29757 -0.04534 C 0.3052 -0.04001 0.30972 -0.04094 0.31875 -0.03909 C 0.32274 -0.03816 0.33055 -0.03585 0.33055 -0.03585 C 0.33698 -0.0303 0.34982 -0.02614 0.35763 -0.02498 C 0.36736 -0.02359 0.38698 -0.02174 0.38698 -0.02174 C 0.41059 -0.01619 0.43593 -0.01526 0.45989 -0.01249 C 0.48159 -0.00647 0.50642 -0.00694 0.52812 -0.00624 C 0.54461 -0.00277 0.56093 -0.00138 0.5776 1.13347E-6 C 0.59583 0.00509 0.61302 0.00694 0.63177 0.00787 C 0.64079 0.00741 0.64982 0.00764 0.65885 0.00648 C 0.66128 0.00625 0.66354 0.0044 0.66579 0.00324 C 0.675 -0.00115 0.68923 -0.00462 0.69878 -0.00462 " pathEditMode="relative" ptsTypes="fffffffffffffffffffffffffffA">
                                      <p:cBhvr>
                                        <p:cTn id="58" dur="2000" fill="hold"/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8758E-6 C 0.01285 0.00301 0.01059 0.00324 0.03055 -1.88758E-6 C 0.0441 -0.00208 0.05573 -0.01549 0.06823 -0.02035 C 0.07587 -0.02752 0.08663 -0.02914 0.09531 -0.03308 C 0.10208 -0.03608 0.11649 -0.03608 0.11649 -0.03608 C 0.12465 -0.0384 0.13281 -0.03955 0.14114 -0.04071 C 0.14861 -0.04325 0.1559 -0.04649 0.16354 -0.04857 C 0.20087 -0.0451 0.23785 -0.04048 0.27517 -0.03608 C 0.28663 -0.03284 0.29496 -0.03099 0.30694 -0.02984 C 0.34045 -0.0222 0.31632 -0.02637 0.37986 -0.02822 C 0.40087 -0.034 0.42326 -0.03516 0.44462 -0.0377 C 0.47726 -0.04904 0.54444 -0.04487 0.57413 -0.04557 C 0.61059 -0.05598 0.64774 -0.05343 0.68472 -0.05343 " pathEditMode="relative" ptsTypes="ffffffffffffA">
                                      <p:cBhvr>
                                        <p:cTn id="60" dur="2000" fill="hold"/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22947E-6 C 0.01076 0.00138 0.02118 0.00416 0.03177 0.00624 C 0.04045 0.0104 0.04965 0.01133 0.05885 0.01249 C 0.07986 0.01827 0.10104 0.02521 0.1224 0.02822 C 0.1401 0.03354 0.15851 0.03562 0.17639 0.03909 C 0.19167 0.03701 0.2059 0.0303 0.22118 0.02822 C 0.23403 0.02382 0.24688 0.02197 0.26007 0.02035 C 0.27413 0.01711 0.28698 0.00902 0.30122 0.00624 C 0.31979 -0.00232 0.33785 -0.00741 0.35764 -0.00949 C 0.37396 -0.01481 0.39045 -0.02337 0.40712 -0.02661 C 0.42222 -0.03355 0.43941 -0.0347 0.45521 -0.03609 C 0.51129 -0.03563 0.56754 -0.0354 0.62361 -0.03447 C 0.64566 -0.03401 0.66858 -0.02776 0.69063 -0.02661 C 0.6941 -0.02707 0.70122 -0.02823 0.70122 -0.02823 " pathEditMode="relative" ptsTypes="fffffffffffffA">
                                      <p:cBhvr>
                                        <p:cTn id="62" dur="2000" fill="hold"/>
                                        <p:tgtEl>
                                          <p:spTgt spid="1249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10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4.33727E-6 C 0.01285 0.00439 0.02466 0.01018 0.03768 0.01411 C 0.0448 0.01897 0.05244 0.02174 0.06008 0.02521 C 0.06338 0.0266 0.06633 0.02938 0.06945 0.03146 C 0.0724 0.03331 0.0757 0.03331 0.07883 0.03446 C 0.08924 0.04395 0.10105 0.04811 0.11303 0.05343 C 0.11945 0.05621 0.11858 0.05366 0.12362 0.05644 C 0.12935 0.05968 0.13404 0.06384 0.14011 0.06592 C 0.14827 0.07356 0.13785 0.06477 0.14949 0.07055 C 0.15001 0.07078 0.15747 0.07656 0.15765 0.0768 C 0.17449 0.08512 0.19133 0.09276 0.20834 0.10039 C 0.21841 0.09831 0.22535 0.09229 0.23421 0.08628 C 0.24115 0.08165 0.23421 0.08512 0.24115 0.07842 C 0.24532 0.07425 0.25035 0.07194 0.25539 0.07055 C 0.25973 0.06685 0.26529 0.06639 0.26945 0.06269 C 0.27935 0.05413 0.29341 0.05158 0.3047 0.04719 C 0.31459 0.04325 0.30348 0.04857 0.3165 0.04233 C 0.31841 0.0414 0.32049 0.04025 0.3224 0.03932 C 0.32362 0.03886 0.32588 0.0377 0.32588 0.0377 C 0.33369 0.03007 0.34358 0.02845 0.35174 0.02197 C 0.35695 0.01781 0.35921 0.01365 0.36476 0.0111 C 0.3724 0.00393 0.3632 0.01156 0.37397 0.00624 C 0.38369 0.00162 0.39324 -0.00509 0.40348 -0.00764 C 0.41442 -0.01481 0.42622 -0.01573 0.43768 -0.02036 C 0.44931 -0.02499 0.46164 -0.03539 0.47414 -0.03586 C 0.49931 -0.03678 0.52431 -0.03701 0.54949 -0.03748 C 0.57292 -0.04835 0.55244 -0.03933 0.6165 -0.04071 C 0.69914 -0.04233 0.68247 -0.04233 0.7224 -0.04233 " pathEditMode="relative" ptsTypes="fffffffffffffffffffffffffffA">
                                      <p:cBhvr>
                                        <p:cTn id="64" dur="2000" fill="hold"/>
                                        <p:tgtEl>
                                          <p:spTgt spid="124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85" grpId="0" animBg="1"/>
      <p:bldP spid="124986" grpId="0" animBg="1"/>
      <p:bldP spid="124987" grpId="0" animBg="1"/>
      <p:bldP spid="124994" grpId="0" animBg="1"/>
      <p:bldP spid="124995" grpId="0" animBg="1"/>
      <p:bldP spid="124996" grpId="0" animBg="1"/>
      <p:bldP spid="125000" grpId="0" animBg="1"/>
      <p:bldP spid="125001" grpId="0" animBg="1"/>
      <p:bldP spid="125002" grpId="0" animBg="1"/>
      <p:bldP spid="125003" grpId="0" animBg="1"/>
      <p:bldP spid="125004" grpId="0" animBg="1"/>
      <p:bldP spid="125016" grpId="0" animBg="1"/>
      <p:bldP spid="125018" grpId="0" animBg="1"/>
      <p:bldP spid="125019" grpId="0" animBg="1"/>
      <p:bldP spid="125020" grpId="0" animBg="1"/>
      <p:bldP spid="125021" grpId="0" animBg="1"/>
      <p:bldP spid="125022" grpId="0" animBg="1"/>
      <p:bldP spid="125023" grpId="0" animBg="1"/>
      <p:bldP spid="125024" grpId="0" animBg="1"/>
      <p:bldP spid="125025" grpId="0" animBg="1"/>
      <p:bldP spid="125026" grpId="0" animBg="1"/>
      <p:bldP spid="125027" grpId="0" animBg="1"/>
      <p:bldP spid="125028" grpId="0" animBg="1"/>
      <p:bldP spid="125029" grpId="0" animBg="1"/>
      <p:bldP spid="125030" grpId="0" animBg="1"/>
      <p:bldP spid="125115" grpId="0" animBg="1"/>
      <p:bldP spid="125118" grpId="0" animBg="1"/>
      <p:bldP spid="125119" grpId="0" animBg="1"/>
      <p:bldP spid="125128" grpId="0" animBg="1"/>
      <p:bldP spid="1251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8153400" cy="655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Now the O2 gets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off, and the CO2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gets on!</a:t>
            </a:r>
          </a:p>
        </p:txBody>
      </p:sp>
    </p:spTree>
    <p:extLst>
      <p:ext uri="{BB962C8B-B14F-4D97-AF65-F5344CB8AC3E}">
        <p14:creationId xmlns:p14="http://schemas.microsoft.com/office/powerpoint/2010/main" val="1265182410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9949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39950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6991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2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3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4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5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6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8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6999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7000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3703610687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6" grpId="0" animBg="1"/>
      <p:bldP spid="126987" grpId="0" animBg="1"/>
      <p:bldP spid="126991" grpId="0" animBg="1"/>
      <p:bldP spid="126992" grpId="0" animBg="1"/>
      <p:bldP spid="126992" grpId="1" animBg="1"/>
      <p:bldP spid="126993" grpId="0" animBg="1"/>
      <p:bldP spid="126993" grpId="1" animBg="1"/>
      <p:bldP spid="126993" grpId="2" animBg="1"/>
      <p:bldP spid="126994" grpId="0" animBg="1"/>
      <p:bldP spid="126994" grpId="1" animBg="1"/>
      <p:bldP spid="126995" grpId="0" animBg="1"/>
      <p:bldP spid="126995" grpId="1" animBg="1"/>
      <p:bldP spid="126996" grpId="0" animBg="1"/>
      <p:bldP spid="126997" grpId="0" animBg="1"/>
      <p:bldP spid="126998" grpId="0" animBg="1"/>
      <p:bldP spid="126998" grpId="1" animBg="1"/>
      <p:bldP spid="126999" grpId="0" animBg="1"/>
      <p:bldP spid="126999" grpId="1" animBg="1"/>
      <p:bldP spid="1270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0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0973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0974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8015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6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17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18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19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20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8021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22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23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8024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1218790836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0" grpId="0" animBg="1"/>
      <p:bldP spid="128011" grpId="0" animBg="1"/>
      <p:bldP spid="128015" grpId="0" animBg="1"/>
      <p:bldP spid="128016" grpId="0" animBg="1"/>
      <p:bldP spid="128016" grpId="1" animBg="1"/>
      <p:bldP spid="128017" grpId="0" animBg="1"/>
      <p:bldP spid="128017" grpId="1" animBg="1"/>
      <p:bldP spid="128017" grpId="2" animBg="1"/>
      <p:bldP spid="128018" grpId="0" animBg="1"/>
      <p:bldP spid="128018" grpId="1" animBg="1"/>
      <p:bldP spid="128019" grpId="0" animBg="1"/>
      <p:bldP spid="128019" grpId="1" animBg="1"/>
      <p:bldP spid="128020" grpId="0" animBg="1"/>
      <p:bldP spid="128021" grpId="0" animBg="1"/>
      <p:bldP spid="128022" grpId="0" animBg="1"/>
      <p:bldP spid="128022" grpId="1" animBg="1"/>
      <p:bldP spid="128023" grpId="0" animBg="1"/>
      <p:bldP spid="128023" grpId="1" animBg="1"/>
      <p:bldP spid="1280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4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1996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1997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1998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9039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0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1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2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3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4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29045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46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7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29048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413813715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4" grpId="0" animBg="1"/>
      <p:bldP spid="129035" grpId="0" animBg="1"/>
      <p:bldP spid="129039" grpId="0" animBg="1"/>
      <p:bldP spid="129040" grpId="0" animBg="1"/>
      <p:bldP spid="129040" grpId="1" animBg="1"/>
      <p:bldP spid="129041" grpId="0" animBg="1"/>
      <p:bldP spid="129041" grpId="1" animBg="1"/>
      <p:bldP spid="129041" grpId="2" animBg="1"/>
      <p:bldP spid="129042" grpId="0" animBg="1"/>
      <p:bldP spid="129042" grpId="1" animBg="1"/>
      <p:bldP spid="129043" grpId="0" animBg="1"/>
      <p:bldP spid="129043" grpId="1" animBg="1"/>
      <p:bldP spid="129044" grpId="0" animBg="1"/>
      <p:bldP spid="129045" grpId="0" animBg="1"/>
      <p:bldP spid="129046" grpId="0" animBg="1"/>
      <p:bldP spid="129046" grpId="1" animBg="1"/>
      <p:bldP spid="129047" grpId="0" animBg="1"/>
      <p:bldP spid="129047" grpId="1" animBg="1"/>
      <p:bldP spid="1290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8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9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3020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3021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3022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0063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4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5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6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7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68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0069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70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71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0072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339462820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8" grpId="0" animBg="1"/>
      <p:bldP spid="130059" grpId="0" animBg="1"/>
      <p:bldP spid="130063" grpId="0" animBg="1"/>
      <p:bldP spid="130064" grpId="0" animBg="1"/>
      <p:bldP spid="130064" grpId="1" animBg="1"/>
      <p:bldP spid="130065" grpId="0" animBg="1"/>
      <p:bldP spid="130065" grpId="1" animBg="1"/>
      <p:bldP spid="130065" grpId="2" animBg="1"/>
      <p:bldP spid="130066" grpId="0" animBg="1"/>
      <p:bldP spid="130066" grpId="1" animBg="1"/>
      <p:bldP spid="130067" grpId="0" animBg="1"/>
      <p:bldP spid="130067" grpId="1" animBg="1"/>
      <p:bldP spid="130068" grpId="0" animBg="1"/>
      <p:bldP spid="130069" grpId="0" animBg="1"/>
      <p:bldP spid="130070" grpId="0" animBg="1"/>
      <p:bldP spid="130070" grpId="1" animBg="1"/>
      <p:bldP spid="130071" grpId="0" animBg="1"/>
      <p:bldP spid="130071" grpId="1" animBg="1"/>
      <p:bldP spid="1300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1524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5052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858000" y="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3352800" y="51054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6705600" y="5029200"/>
            <a:ext cx="3352800" cy="2895600"/>
          </a:xfrm>
          <a:prstGeom prst="ellipse">
            <a:avLst/>
          </a:prstGeom>
          <a:solidFill>
            <a:srgbClr val="FFCC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Oval 10"/>
          <p:cNvSpPr>
            <a:spLocks noChangeArrowheads="1"/>
          </p:cNvSpPr>
          <p:nvPr/>
        </p:nvSpPr>
        <p:spPr bwMode="auto">
          <a:xfrm>
            <a:off x="30480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3" name="WordArt 11"/>
          <p:cNvSpPr>
            <a:spLocks noChangeArrowheads="1" noChangeShapeType="1" noTextEdit="1"/>
          </p:cNvSpPr>
          <p:nvPr/>
        </p:nvSpPr>
        <p:spPr bwMode="auto">
          <a:xfrm>
            <a:off x="8001000" y="9144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4044" name="WordArt 12"/>
          <p:cNvSpPr>
            <a:spLocks noChangeArrowheads="1" noChangeShapeType="1" noTextEdit="1"/>
          </p:cNvSpPr>
          <p:nvPr/>
        </p:nvSpPr>
        <p:spPr bwMode="auto">
          <a:xfrm>
            <a:off x="12192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4045" name="WordArt 13"/>
          <p:cNvSpPr>
            <a:spLocks noChangeArrowheads="1" noChangeShapeType="1" noTextEdit="1"/>
          </p:cNvSpPr>
          <p:nvPr/>
        </p:nvSpPr>
        <p:spPr bwMode="auto">
          <a:xfrm>
            <a:off x="4648200" y="5410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44046" name="WordArt 14"/>
          <p:cNvSpPr>
            <a:spLocks noChangeArrowheads="1" noChangeShapeType="1" noTextEdit="1"/>
          </p:cNvSpPr>
          <p:nvPr/>
        </p:nvSpPr>
        <p:spPr bwMode="auto">
          <a:xfrm>
            <a:off x="7772400" y="5572125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1087" name="Oval 15"/>
          <p:cNvSpPr>
            <a:spLocks noChangeArrowheads="1"/>
          </p:cNvSpPr>
          <p:nvPr/>
        </p:nvSpPr>
        <p:spPr bwMode="auto">
          <a:xfrm>
            <a:off x="-304800" y="28956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8" name="WordArt 16" descr="Narrow vertical"/>
          <p:cNvSpPr>
            <a:spLocks noChangeArrowheads="1" noChangeShapeType="1" noTextEdit="1"/>
          </p:cNvSpPr>
          <p:nvPr/>
        </p:nvSpPr>
        <p:spPr bwMode="auto">
          <a:xfrm>
            <a:off x="44196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89" name="WordArt 17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0" name="WordArt 18" descr="Narrow vertical"/>
          <p:cNvSpPr>
            <a:spLocks noChangeArrowheads="1" noChangeShapeType="1" noTextEdit="1"/>
          </p:cNvSpPr>
          <p:nvPr/>
        </p:nvSpPr>
        <p:spPr bwMode="auto">
          <a:xfrm>
            <a:off x="7924800" y="32004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1" name="WordArt 19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32766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2" name="WordArt 20"/>
          <p:cNvSpPr>
            <a:spLocks noChangeArrowheads="1" noChangeShapeType="1" noTextEdit="1"/>
          </p:cNvSpPr>
          <p:nvPr/>
        </p:nvSpPr>
        <p:spPr bwMode="auto">
          <a:xfrm>
            <a:off x="48006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  <p:sp>
        <p:nvSpPr>
          <p:cNvPr id="131093" name="Oval 21"/>
          <p:cNvSpPr>
            <a:spLocks noChangeArrowheads="1"/>
          </p:cNvSpPr>
          <p:nvPr/>
        </p:nvSpPr>
        <p:spPr bwMode="auto">
          <a:xfrm>
            <a:off x="-3657600" y="2971800"/>
            <a:ext cx="3657600" cy="2133600"/>
          </a:xfrm>
          <a:prstGeom prst="ellipse">
            <a:avLst/>
          </a:prstGeom>
          <a:solidFill>
            <a:srgbClr val="E8C2B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4" name="WordArt 22" descr="Narrow vertical"/>
          <p:cNvSpPr>
            <a:spLocks noChangeArrowheads="1" noChangeShapeType="1" noTextEdit="1"/>
          </p:cNvSpPr>
          <p:nvPr/>
        </p:nvSpPr>
        <p:spPr bwMode="auto">
          <a:xfrm>
            <a:off x="-20574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5" name="WordArt 23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3429000"/>
            <a:ext cx="6858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O2</a:t>
            </a:r>
          </a:p>
        </p:txBody>
      </p:sp>
      <p:sp>
        <p:nvSpPr>
          <p:cNvPr id="131096" name="WordArt 24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7334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569856349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116 L 0.39584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3.17835E-6 L 0.39167 3.1783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2586E-6 L 0.3875 -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7 -0.00995 L 0.32917 -0.00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231 L 0.31666 3.1783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18E-6 C -0.004 -0.00833 -0.00747 -0.01689 -0.01181 -0.02498 C -0.01563 -0.04812 -0.03073 -0.0768 -0.04115 -0.09554 C -0.04323 -0.10664 -0.04549 -0.11821 -0.04948 -0.12838 C -0.0533 -0.15175 -0.05573 -0.17465 -0.06111 -0.19755 C -0.0632 -0.22299 -0.06406 -0.22716 -0.06007 -0.26162 C -0.05955 -0.26625 -0.05521 -0.27435 -0.05521 -0.27435 C -0.05452 -0.28244 -0.05243 -0.29586 -0.04827 -0.30257 C -0.04705 -0.30465 -0.04497 -0.30534 -0.04358 -0.30719 C -0.03889 -0.31321 -0.0434 -0.31066 -0.03889 -0.31807 C -0.03577 -0.32339 -0.03195 -0.32755 -0.0283 -0.33218 C -0.02188 -0.34074 -0.02483 -0.33727 -0.0165 -0.34467 C -0.0125 -0.34814 -0.01285 -0.34606 -0.01285 -0.34953 " pathEditMode="relative" ptsTypes="ffffffffffffA">
                                      <p:cBhvr>
                                        <p:cTn id="38" dur="20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697E-6 C 0.00556 0.02499 0.01076 0.0502 0.01649 0.07518 C 0.01927 0.10017 0.0217 0.14689 0.01181 0.17234 C 0.01007 0.19177 0.00729 0.19316 0.00243 0.21004 C -0.00191 0.22508 0.00104 0.2186 -0.00347 0.22716 C -0.00712 0.24197 -0.01458 0.25515 -0.02118 0.26811 C -0.02361 0.28245 -0.03872 0.28777 -0.03872 0.30257 " pathEditMode="relative" ptsTypes="ffffffA">
                                      <p:cBhvr>
                                        <p:cTn id="40" dur="2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58732E-7 C -0.00069 -0.00462 -0.00069 -0.00971 -0.00226 -0.01411 C -0.00573 -0.02359 -0.01163 -0.03123 -0.01528 -0.04071 C -0.01788 -0.05482 -0.02309 -0.06662 -0.02691 -0.08003 C -0.02812 -0.08975 -0.03021 -0.09484 -0.03403 -0.1034 C -0.03524 -0.11011 -0.0375 -0.12399 -0.0375 -0.12399 C -0.0368 -0.15637 -0.0375 -0.1913 -0.02934 -0.22253 C -0.0283 -0.23062 -0.02569 -0.23525 -0.02465 -0.24312 C -0.02309 -0.25514 -0.02309 -0.27111 -0.01875 -0.28221 C -0.01771 -0.28984 -0.01545 -0.30002 -0.01285 -0.30719 C -0.01094 -0.31228 -0.0059 -0.3213 -0.0059 -0.3213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54 0.02706 C 0.04757 0.03377 0.0566 0.0458 0.05903 0.05528 C 0.0625 0.06893 0.06216 0.07356 0.06719 0.08512 C 0.06858 0.09183 0.06945 0.09877 0.07084 0.10548 C 0.07396 0.14712 0.07275 0.18945 0.0625 0.22923 C 0.06146 0.2334 0.06146 0.23779 0.06025 0.24173 C 0.05938 0.24404 0.05764 0.24566 0.0566 0.24797 C 0.05573 0.24982 0.05504 0.25214 0.05434 0.25422 C 0.05018 0.26787 0.054 0.25954 0.04966 0.26833 C 0.04809 0.27619 0.04514 0.2829 0.04254 0.2903 C 0.03785 0.30418 0.03386 0.3176 0.02848 0.3310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64631E-6 C -0.00364 -0.0118 -0.00764 -0.02544 -0.01302 -0.03609 C -0.01597 -0.05806 -0.02101 -0.08004 -0.0283 -0.10016 C -0.02986 -0.10988 -0.03107 -0.1182 -0.03177 -0.12838 C -0.03107 -0.17557 -0.03246 -0.1994 -0.02482 -0.23826 C -0.02413 -0.25723 -0.02482 -0.28198 -0.01649 -0.29933 C -0.01441 -0.30372 -0.01285 -0.30904 -0.00955 -0.31182 C -0.00364 -0.31691 0.00278 -0.32177 0.00573 -0.33079 " pathEditMode="relative" ptsTypes="fffffffA">
                                      <p:cBhvr>
                                        <p:cTn id="46" dur="2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87833E-6 C 0.00104 0.00694 0.00347 0.01203 0.00469 0.01874 C 0.00625 0.02776 0.00729 0.03678 0.00955 0.04557 C 0.01077 0.06269 0.01181 0.08096 0.0165 0.09716 C 0.01927 0.14041 0.01893 0.16308 0.01771 0.21629 C 0.01736 0.22785 0.01545 0.23826 0.01302 0.24913 C 0.01146 0.25607 0.00834 0.26972 0.00834 0.26972 C 0.00729 0.28013 0.0066 0.28614 0.00243 0.2947 C 0.00174 0.30002 -5.E-6 0.32084 -0.00226 0.32454 C -0.00904 0.33542 -0.00383 0.32131 -0.00695 0.33079 " pathEditMode="relative" ptsTypes="fffffffffA">
                                      <p:cBhvr>
                                        <p:cTn id="48" dur="2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2" grpId="0" animBg="1"/>
      <p:bldP spid="131083" grpId="0" animBg="1"/>
      <p:bldP spid="131087" grpId="0" animBg="1"/>
      <p:bldP spid="131088" grpId="0" animBg="1"/>
      <p:bldP spid="131088" grpId="1" animBg="1"/>
      <p:bldP spid="131089" grpId="0" animBg="1"/>
      <p:bldP spid="131089" grpId="1" animBg="1"/>
      <p:bldP spid="131089" grpId="2" animBg="1"/>
      <p:bldP spid="131090" grpId="0" animBg="1"/>
      <p:bldP spid="131090" grpId="1" animBg="1"/>
      <p:bldP spid="131091" grpId="0" animBg="1"/>
      <p:bldP spid="131091" grpId="1" animBg="1"/>
      <p:bldP spid="131092" grpId="0" animBg="1"/>
      <p:bldP spid="131093" grpId="0" animBg="1"/>
      <p:bldP spid="131094" grpId="0" animBg="1"/>
      <p:bldP spid="131094" grpId="1" animBg="1"/>
      <p:bldP spid="131095" grpId="0" animBg="1"/>
      <p:bldP spid="131095" grpId="1" animBg="1"/>
      <p:bldP spid="1310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uen.org/utahlink/tours/loadimg.cgi?p=/tour/23647/23647SYSTE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0"/>
            <a:ext cx="49149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latin typeface="Bauhaus 93" pitchFamily="82" charset="0"/>
              </a:rPr>
              <a:t>Circulatory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0772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Takes oxygen (from the lungs) and food nutrients to every cell in the body.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Removes carbon dioxide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and other cell waste.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Blood vessels are the highways </a:t>
            </a:r>
          </a:p>
          <a:p>
            <a:pPr marL="0" indent="0" eaLnBrk="1" hangingPunct="1"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that end at every cell.  </a:t>
            </a:r>
          </a:p>
        </p:txBody>
      </p:sp>
    </p:spTree>
    <p:extLst>
      <p:ext uri="{BB962C8B-B14F-4D97-AF65-F5344CB8AC3E}">
        <p14:creationId xmlns:p14="http://schemas.microsoft.com/office/powerpoint/2010/main" val="9107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077200" cy="6400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 CO2 goes back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 the lungs where</a:t>
            </a:r>
          </a:p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it gets breathed out!</a:t>
            </a:r>
          </a:p>
        </p:txBody>
      </p:sp>
    </p:spTree>
    <p:extLst>
      <p:ext uri="{BB962C8B-B14F-4D97-AF65-F5344CB8AC3E}">
        <p14:creationId xmlns:p14="http://schemas.microsoft.com/office/powerpoint/2010/main" val="11488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latin typeface="Harlow Solid Italic" pitchFamily="82" charset="0"/>
              </a:rPr>
              <a:t>Working Together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latin typeface="Footlight MT Light" pitchFamily="18" charset="0"/>
              </a:rPr>
              <a:t>The Circulatory and Respiratory System work together to give Oxygen to all our body cells, and to get rid of Carbon Dioxide. </a:t>
            </a:r>
          </a:p>
        </p:txBody>
      </p:sp>
    </p:spTree>
    <p:extLst>
      <p:ext uri="{BB962C8B-B14F-4D97-AF65-F5344CB8AC3E}">
        <p14:creationId xmlns:p14="http://schemas.microsoft.com/office/powerpoint/2010/main" val="33943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latin typeface="Elephant" pitchFamily="18" charset="0"/>
              </a:rPr>
              <a:t>Nervous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Brain and spinal cord relay messages to all parts of the body. </a:t>
            </a:r>
            <a:endParaRPr lang="en-US" dirty="0">
              <a:latin typeface="Footlight MT Light" pitchFamily="18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Controls all the major organs.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Allows for our five senses: Sight,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Footlight MT Light" pitchFamily="18" charset="0"/>
              </a:rPr>
              <a:t>touch, hearing, smell and taste.</a:t>
            </a:r>
          </a:p>
        </p:txBody>
      </p:sp>
      <p:pic>
        <p:nvPicPr>
          <p:cNvPr id="5122" name="Picture 2" descr="http://leavingbio.net/the%20nervous%20system_files/THE%20NERVOUS%20SYSTEM_files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31813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6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http://t0.gstatic.com/images?q=tbn:ANd9GcQdc6jPOiqdW6yT82HBKgM6k5ydV3NnSJUEXYseO0Z6skpeSnxY2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20763"/>
            <a:ext cx="4310916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latin typeface="Bradley Hand ITC" pitchFamily="66" charset="0"/>
              </a:rPr>
              <a:t>Digestive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5720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Digests food nutrients into very small particles. 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Small intestines absorbs the food nutrients into our blood vessels. 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Blood vessels carry the nutrients to our cells. </a:t>
            </a:r>
          </a:p>
        </p:txBody>
      </p:sp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0" y="-6556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152400" y="-5032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304800" y="-3508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457200" y="-1984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BDAAkGBwgHBgkIBwgKCgkLDRYPDQwMDRsUFRAWIB0iIiAdHx8kKDQsJCYxJx8fLT0tMTU3Ojo6Iys/RD84QzQ5Ojf/2wBDAQoKCg0MDRoPDxo3JR8lNzc3Nzc3Nzc3Nzc3Nzc3Nzc3Nzc3Nzc3Nzc3Nzc3Nzc3Nzc3Nzc3Nzc3Nzc3Nzc3Nzf/wAARCACbAKcDASIAAhEBAxEB/8QAGwAAAQUBAQAAAAAAAAAAAAAAAwACBAUGAQf/xABEEAACAQMCAwQGBwUGBQUAAAABAgMABBESIQUxQRMiUWEGFDJxgZEVI0JSocHRJGKx4fBDU3KS0vEzNGOTlBZEgqLC/8QAGgEAAgMBAQAAAAAAAAAAAAAAAwUBAgQABv/EAC8RAAICAQIFAgUCBwAAAAAAAAABAgMREiEEEzFBUTIzBSJhcfCBoRQVI1KRwfH/2gAMAwEAAhEDEQA/APV7W3h7CF5IMyHTIzSxqH145t+9RBaWoUD1aHGGAGgbBvaHLrnfxpWQAs7fSAB2agAPrA2+99r39aV4ksltKlvJ2crIQjZxg9N8GiximkYp2T1vcgX1vddr+xWtm0OhVYPECW0kkLnIwBtjY8zUdBxIsNVhAj9osvaCNM6g2GONR7xXOD4dRyogseLNOWlvkEYKaQuc+yQ3MeOMe6urZ8WMuqe+zDoGVgOGZsHOMjYZ8/fR1GOMbEK2fkakF6ljEr2NpJPqEbYiUKImwWHPx5454ziu2cN6bqJb61tRF2QaRkiUDWp7o3Ynu4GP49KV5BxSS3tUSY9q/wDx2VgoXJBPvAGoD+s8Wy4uGdnvh/xGKxqxA0EbAnTkHON+m9RpjjsTzJ+SbK1pbSgG1YOGMgMdsWAY7E5A5nFZg+kHB+J8bvfRhOHXsNxbxrGs0dmTHpYKwBwMquSNmAHnWm4VbXVvGy3cwl2UKQxPIYPPzqaFVdWABqOWwOdAnBNNdiYXyjLOX/k84WdpAJNOguyuxkyDqXAUnAO4wMeGBRVOkqQCrDUyHIOze0QRsc9cfGj3cUkNxL2kckffIBZCAd+hoAyQ6KMnSZIx4MNyB7xnbypNhN6cYZ6SM9S2EVBj7MjuFBHpxtoHJfcOg5UWFZZpwsWozSSBxg7l8Y1e/A5+AoQbI1KdjyNaj0YskjtvWmGZXyoPgv8AM5rqa3ZPSB4i/kwcmTrHh1vaWkUPZRMURlLaBvq3f4E8/GjtaWzBgbaEghVI7MbhfZHw6eFGrtOlCKWMHnpXWNttgvV4NevsI9WsyZ0DOojGr3460wWdro0+qw6dDJjs1xpJ3HuPUVIpVOleCvNs8gTa25zmCI505yg+z7Py6eFIW1uGDC3i1Bi4OgDvMNz7zRqVdpXgnmz/ALiP6laaNAtYAvZ9ljsx7GfZ5cvKntbQMxZoYixcOToG7Dk3vHSi0q7SjubPyRUgt4uIWuiG2RsSkfZffBOkAYOevwpUZci+twGcAh8gRagdhzb7P5/ClQZJZGFcm4JtjLI/sdvgqQYl3RNAO3Reg8qPQbXULaHX2mrQue1IL5x9rG2fd50ajR6IX2+5I5XaVKpBipUqHNNHAnaTSJGg+05wKhtJZZKTfQeK71qmuvSKzjX6lXmPkpUfMj8qprzjd7dKVDLDGeax8z7zzrNPi64dN2a6+Ctnu9i843xG0itpbZyJZXQgRg5wfM9P41k4u7c2xbf6wA/EEfmBXK4x0mNhzEqH/wCwpdO522Jjnh6FTHCGQ57FRyKjHxGxq+4DxaO1X1a6YrCTlX6L7/LzrH3PAkl4+OJevXitDNL9SJCYzq1cgeXtfhVh6v8A9ef/AD/yqFLlTzFlrq1anGSPSAwYAqQQdwQa7Xn1tLdWoK217dIp5rrBHyIxVvY8dMJzdrNJtjUJM/HBH50whxtb9Wwos+H2R9O5qNS/eHzpa01Bda6jnAzvtz/iKztnYcLu10W95IXOSUcjVzB5EbjapUfo7bBu0kdmlV5GRwoBXUwO23PAwT1rdF1yWVIxyrcHiWzLkMp5MPHnSBB5EH3VRW/o6IZV03UgjQAKQBrbxDEjlj5Z2x1tbG0Wyt1gjYsqk7nnzqZKK6PJRpEmlSpVQgYA3r1uQrlQHyRJgDYc16/lSpg0fSNrq7HXiTTqB18hnT+GfhSoMuoyq9tDbHT6nb6ezx2a47NtS4wOR6jzqRQbQ5tYCSTmNeaaDy+7091GoseiMNvrYqVKlUgxc9qxXF+INf3GQT2CbRr0x4/H+utabjlwbbhkzps7YRfeTjPwGT8KxdLuOt3UENvh1K3sf6HK7SpUuGosU2UgRsTyA506muuqNk+8CM1MXhpk9x8oxcTj/qE/MA/nXKTOJJNYXHaIknzXH/5NKrWepnMVKlSqhB1WZGVkJVlOQRtg1tOD33r9mJGAEinS4Hj/ALYrFVc+i1x2d68JOBKvI/eH8ifwrVwlumxLszHx1Wupy7o1VKlSpwIBUqVKuOGKWF7BgyhcPkKuVP8AiPTypU0DN/bHAOA+5l042H2ftfl8aVAl1GVXtxOWgZbaFW1giMZDtqbkOZ6nzotAsNPqVuE7LT2S4EOdGMfZz08KBxGC8kkElnMiFV2VycEjPPbluPhmjQWyMNnrZPpVWWVrxFbsvdXmuFXfSiH2gcac93oNXI1JIvc7SW/+Rv1qz2KYKj0tkwLWIHclm+QA/Os7Vh6TNdtxJVaSH6uNRtGepP73uqpxcdZIv+2f9VJOJeq1noeEjppig1cdlVSzEBQNyaY8VzHgGSM6lDDMZ5H41WcUednSEyR7d8jQQPAdfeflQOiNdcdcsIl/SVvk5EoX72g4/WjR3UEnsSp5gnB+VZLhUXFo5ZzxGeB4dbGJVXvhcnGTy8Nt/fViwBHeAIG+42FUk9Lx1NMaIyWd0XxliWHJkTVDk41DvIxzt5g9PD31GPEUdytujSY+2e6ufDxPwFVOBHl4wFZdwQKuuG2TXb5YlYVOGblqPgP6/kTVzOhZ0wgsyYWBppLUXEiIseors243xn3f150TpvzqxuQkVjKijQixFQANhtgD+FVoGAAeeN6tZHGMGNtPdHaPw+Tsb+2kzjTKu/lnB/AmguhjYo2cgKd/NQfzprEgEg4I3zVItpplZJNNHolKmQvrhjb7yg/hTmYKMsQB4k16CLysnlpJp4O0qVcLKBksAPEmpOwDDKOIWoLRBiHwGTLHYcm6efjSpyl/XINPbaMPq0EaOQxq6+7HnSoMuoxp9tEOa9Wx4Ul1cCVwsa6tYVH+IOADUNvSGMs/Z27sscgRmYgeOT4Y9+KnhIDwyNbtYxD2Q1rJIHUDHVj7Xv61IMiIMNIowN8kDajwa07ox2Y1vYqH9II0BU28naaWZQSoGzFRknln88b0o/SGNpjEtpOzn2NJU53A6nnk7+HWrcSRkZEisD1DDfrXdaatOpdXhnerZj4KbeDFekF2jcVlJWYEBRgwPtt7qrvWI+eJf+w/6Vc+kQzxaUKDsq9OuKrApzyNefuxzJfc9FRnlR+wS9nj02rBZx+zqCTBIM4ZuW3urN3NyktxJIxYDOkZQgAD4f1mtlxQEWvCzpP/AC/h7qxkaPhYiju/ssvMk9aHckng18C04uT/ADcRwBk9OdN0SXEoijUhQMszbAjwqBb2F3YcYkj4je27reBOwjLFTGVbACr9od7fB8PhvbMSR3CxQQyNEiDU4I7pO+MdTvmr8iMVqk9i/wDFuXpRS2XB5Lh17cMEDAthGUYzuMkb58gK0FzarPatbLJLApGA0DaGUeRqUpt8ZluFRgfZY6T8Q2DTLl4VRj3wmnUBq0tJjoucc9vntXKyFa2AzlKzqZmy4WvD7GPh8PELu4ihd2aV2GZGZ2Y523wTv4mjNbNg4ubjPTvD9KicL4nf8VluzJwOSy7CQRrHqXcY2PMc/LI8zipa3Mp0/sU25+8n+quk5t5kiulKKa6Ei9tCl5OvrVycORuw6HHhQBbE/wDubk+Wpf0qRxK5lPEbo+pTjMz7ZTbc/vVGM8pBAs58/wCJP9VVls2Ug8xTNtwy1kk4baSNf3mWhRjh16qP3afe8IivHR5ZHLLE0eSAdQPjtj+vflvD72U2FsY+G3Ojsk096PlpH71du7+6ilhWG0di6OzIV1FcDbcHHPp16U/pzhY8HnLM62Bk9HbSV5XldmZ2Zg2ANJYY2/XnsKd9AQM8hllaRZJC7oygjfGw22G3xpkXEeKMsbScO0B/JiV25EdMn4DrXH4jxaMurcOL6ez3jU4Orn16cvLGcb4o/wDU6ZK7ljBCkV1YxdxjHG6qzyEPgADZevn4bUqHw64uJ57ZrqMwuTKOzMJOQOR1H2fzpVknlSeRhV7aGPZQ8Q4XbwO4EehSDCmkYxjYEbDBO3SgngNsWZjLKWLas5U4xy6cgBy+dcuLPiVwsTwXssCerBCsmA/aZB1Ngc8Ag4xzPlhTWHEnkBXiDouX1ANzzyO428h0860Q2ivmMVnrYl9HbIMSRIWy5BLAldWM4225fiaLbcFtLeVJQGeVSSZHAyxIwc4FA+jOIGV3PEXAbQMgnOADnA5AnPMc6fa2/EmjlSeRgwuSVJl9tPIjkM748vOrOTx6iv6mX4ra2zcUucW8YAkKgY5Y2qILS3yPqI/lQbm2vWurhxeanaVsMc7jWTn+X6UQRTJBpFwS4U94qGJ8N6QWxSbalk9HXtFbFtxqxtY4eGhbeMZtxnCjflVbb8Ls5WkcxRRupwSqDUfeas/SaK4S6hgN53UtwFxEBjJI6e6qX0TseJcO4WY+J8Sa9bJ0MygY/wDlzO+dzVpJSseX+YJ4JfKk1n/oPiPonw7iNxBLdRRSNbMxXPdABwckD2uXI7Ve2bXNu2E7BYyB9WB5YGPDbHy6da8xSyKk6q8jsASW0lPHYc8e6iGJgVZLp2ZRgaYSwHxHL41WUVNYe6GKprW+DnpJ6TwcCtTdXxmCEYEcMJk3/wAXIE+ZprXNkzd67nkYbBezc5HgMj864sbFXF0wkUgKRGe6x8weu2+elSXD9kJEOy4ORMWG3jnp7qiNVaW0SOVh/Qi3F9GIhGda6juyRuoH7uw32/OhpeW4wA7gDl9U/wClTbzImj+sJ7vs9B5jz6fH5hLEAnPLeqTa1Ge7OcBOKXUJ4le9mzsFdnx2bAnbJ5geNQH4jbxgF+0UZxunM4B28au+PqV4rPkY1hWx71AP4g1WGGIqAYoyF9kFBsfKrt1qT1pmWvU4Rx4NTwLi9qeG20btIrKAmGQjfJAH4Y9+1Sk47ZPH2imUppVtQQ4AZiBv8D8qD6MwwHhoYRR6hIctoGcg5G/lnNWQs7ZU0C3hCbHQIxjY5G2PHenNMoOuOEIL0lbJPyAi4tayxh4y7AzmDZebYJPwwM/zoI49YldeZdOkvq0HkOuPl8xU71O20aPV4dGvtNPZjGr72Mc/Om+oWmABaW4CkkfVLsTnJG3XJ+ZouYAso7ZzC6mtZoRP2ZD572gAjbDKdycg+7fxpV1REvELUaYA2JCoOz9M6Ry9/wAKVZZ4cmMKvQhWIC2VuFCKojXAR9QG3Ruo86K2cErzxtQrI5tICCGBjXvCPRnYfZ6e7pUbiN9NasRDatNhNW2ck5xjljz3Io0FlLBisWbGRUk46hIa3jkXS2N1zkscfa5AY+HnUi0PFg7esrbsCO6B3QOWxIJzzPToPGgvxedV/wCQlLEuFUBjgrjGTpwM7kdPjUm1vLh7dpJrJ1kVsdnEwOfMFtNEknp6IjuYZ2uhI/1UPtH+1Pj/AIafarczXUUXZQnW4BBkO4zv9mmSzyCaUNZ3WQ7Aj6vY5P79TuBPI/FIj6jdOEBfA7McuX2/EivPxi3NL6nopyUa2/oE9JJrluLSa4ou7GqkLKfNvu/vVDsriJFl7ftIXzlhIDpA6bjK7+/307it683ErmT1S6GZCMHRtjb7/lVPYcbul9JJuHnhN32BVMXOpQoJAJzk4zv0JPlRFva2X4WSrjFMkzRiOdR28S9s7CNmOkNtqIU4Ods8j0JqdpZxv2pcc1DhdRxzHTPXmKo/SLhnC+K8UtRcvLFNbS64hbTLGzt3SWwBnIxzyP0utLSuI44k3xkzHVsMDpgeHxrvlXQYKxt4ZAu+H8Sfilvdw3jw26Z7W1Khg+22GGSpzz33wOWamC5ADdmTHJzZW9pVzgk56eB3364qS0bwnKypGn2mGlBnPmD/AFnyoctpJdHRMdCDIXvFic+B2I/36VZ5aJSUW2u5X8bj4v67Y/R81otkJAZImQ9ppxuc5wR05DnUgi5370H+Vv1o140sIhSY9qNWRKoweRzkDx8R8hzpqyI4DKysp3yCDQrW9RktitRYccS8dbK4Jt8TQDcBt8YPj+9VE0PEDcF0uEEbMSQd9umNtvxrX3CR3XovBKGBeCMMDn7uzfwPyrPal5ah86LOTqllLqkYeHalHHhstvRyDi54cpjukBEwLknIYY3wNOR86s/U+MDAN6GIiHeLY7+rJOAvhsP5k070XI+jTv8A2jflU4cRtDJ2fbrr1lMee+34U14ecpVReBRxGVdJLyQoouKK91EZmbEeIZXIAJ2xyHPnk4+HiySz4wzMVugBkaQXGcacEZ0c89cH4cqnjidiVZhcx6UGpjnkPH8aNbXUF0pa3kDqDgkdKMpNb4APJG4cl7FdRLd3LSli57sY0jyJwMeXxpVLAJvrc6WIAfJEukDYc1+1+XxpVlm25M31P5ENtc+rRaxIG0LqEjAsNupHM0Xn4edR7RUbh8Cx9mEMKhTEcqBj7JPMVUR+jhQaPW3Zcackd7Gc594PLwo9aTjuzFZjWy/2A5jauAhhlWBB8DVR/wCn4dDL28p1n7R1YGckYPQ9R1xUi24UkAYdvMVIIGHKkDVnbHI/lUtR8lGkZTiKaOI3an+/c/Nifzq39EovrriXwCoD8T+gqs9ILBYeKSYlusOocZnY+R6+VWHozaI1hdsZroMshxi5cfYXzpNVFRvx4yO7pauGT84KVpO0d5BtrYtj3nNDkcKmGBfVsE8fKhJbjQuZrnOB/bN+tEjiEZJBdieruWP41lNq2K+z4FZ2vF5+KxxhLqdNL6fZ6cvkPfVvbafWV25IcfhTK6jaJY28Gwfcdv5/CrKT1JsJViMhvHLdb61eykB7OdGjdhyIKkafz+FVvo/aTcB4dFYi6kuM85p8t3uWACe6OWBy+PPt5xm6HpMOES2DGHSJY7qNhpCkEYbPXORgHJqxZQykOAwOxBG1FslKDx2JnJOeqPVbHADnLMzHxY5ppghZtTQxFs5JKAk03TOuyvGw6awSR8c70v2nxh/yt+tB365Bttvc1fArO0fggdrS3LDtcHslzzPlWUS3g0L9RFyH9mP0q/4dLeQ+jd06yW4xqUd1s5IAGDnxNUA9YXrDpHgG/WtF0sxh9jHw8cTsf1Nh6N2cEPDYpUgiWRix1LGAcZI51I+hbMvrZWZySztnBckHc4/xHlioOjilnZqIDmKKFMBUBbOnvYG+TnfB2p6jjzW+vtIxI0SkJpUFXzvz8v4nypxTBxrW4nteqyTJ54VYsFU2y4VdIAJG2+34mpMcMcRYxoFLe158/wBTVeicVDXRZ1xpPYjbAO348+e3LzoUicaLMUkAAIwO5nGnfyznx28NqvjPcG0/JZ936Rtc9lqw+NSEvyHsnp5/ClUfhg4gtzEL13JOs/UoOzHgGPP3fGlWeaxJjCr24ki0JNrDqLE9muS0egnbqvT3dKNQbQEWsIIZSEXIZ9ZG3Vuvv60aiR6IwW+tipUyeVYYZJX9lFLH3AVURekdpIqOUlSOQDQ74AY+HPOdwPMmrqEpdEUwQfSwYvoDjnERn4/zpvozcqs8lo5Cide63gQOX4/hReOyR33Co+IIsq9mxUgRljpJwdlz4VnI7wJIHj7UaCGH7PLsQRj7NJ71Kq9secOo28Np8D0BCKGGCBginUy4u4Xndwsyh2L49Xk67n7ND9ai8Jv/AB5P9NZGnk2p7B6ZKQImJOMAnNM9ai8Jv/Hk/wBNV3HOGpx3h72krTxRe0JUDKwP+E4yPH+jXJb7kqWN0WsssN5IZInjmhMa6WjfUpG5zke+mBzGwSUk59lz18j5/wAa5bxpDBHDboUjjQInQBQMACisqsullVh1BGa5yyy0nl5Oal+8vzroZcjDD50P1aD+4i/yCkba3/uIv8grtim5avcono/BAHXXPMzNv0U4/IVXoyl1GV3YdaVzBCQiJbw/VRAeyPaO5/EkfKpXBOFw3nEI17CLs4++/cHIHl8TiiZ5klFfYFtXCUn9WbC4vba3C9vcRIGBK5bmBzPuFDHFLDCFbmMq2MMpyPZLc/DAJo0lnbSR6GhXRoZAF7vdbmNvdQhwy006OyJXlgyMRyK+PgTnxzvT+OlI85lDl4jZtP6uLmIz5x2YbfPPFSqiw8PtYSpjiwQdQJYk523JJ35CpVQ8diHjsDGPpC2JCZAfGZSp5Dkv2vy+NKuAj1+2GVzh9jESeQ5N9n8/hSrPLqMavbRXR8Y4dawRRSTINECN9TExQAjYDbbI3A54qU3E7JQdVygKnDDqpzjfw38fA1mbO5kvOFQXtyVkuX4U0rSlFyXDAA8uYyakTKnb3Y7KIhpbSNsxqdSyAawdt86j8zipjZsibOBk7HuXjcX4coBN7DpP2tWw58z09k/KuDivDiG/aogqMq5Y4GTnABOxzg8qpowvrNtH2cel7q5Ru4Nwo1DfHQnNRjpTg5uFjjEn0ck+ezGNerGcYxyOMcgKnmlFwMvJpF4jYOihbiGRZBlNJBDgjVt47HNZfiYtrG79YtZoZLfPs6wQuTgqfAHkPfVhhUuWgVEEdveQRRLoHcRkAYD3gVBhVGukVkQrNHddoukaW7Nm0HHLIwN+ZwM8hQL0rI7h+HonVJ77Ar76NFtavYXSymQsMFgWAOTj4Yaonl1FduIIbbhE7QRIjJbwTqQoyHYspPy2xyojoo4kYQPq/pcW+M/2fYltPzGc86wWQy9hnVW1FpvPX/QHrS6HbbBpgZvVEkz3jZ3kpP7yOQp+AHx60ScAC4x9iKyZfIyM2v54+HTFD0MLy/z9hkaNGgR86kyjZ6kbGn5p6Ey8SRXJIk41cQN5xqjsB8wN+dQ5pHXhTThvrBweS5Df9QNgN/LlXctolQba+pJOxx1p0CdrPFFuO0dUyPMgfnXb1RFNIkeyi7s4wM57r41D4/h0ovDQDe2xI39bul+EZ7ny/wB65QxIpKLUMp/mMkq+giN56jw/MjNISzHHteHuX8/KtLw2xSwthGmCx3dsY1H9KyPC7ue24Ss8LhZW4XHOz6QSXLAE7jzO3KrpuI3QvJYxL3F4jBCBpGyMilhy6kmmHDxjH58bi7iaLJLlp7L9+hf5pZxWah4resLbVN7a3hburv2Z7nTp/vQrji9+lrO6z4ZbS1kB0LszsAx5dQa1c1GN/D5+UarNInHPaqQX919Jdl2vc+kzBjSPY7LVjl41AteL3z2EMrT5drC5lJ0L7aNhTy6VPNRH8vm+6NQuv123IE2gB9WhgE6Y1Dr5fGlVdwaZ7rjM/bkN6vbwtFsBpLr3uXjgUqpnLyGUNEVFn//Z"/>
          <p:cNvSpPr>
            <a:spLocks noChangeAspect="1" noChangeArrowheads="1"/>
          </p:cNvSpPr>
          <p:nvPr/>
        </p:nvSpPr>
        <p:spPr bwMode="auto">
          <a:xfrm>
            <a:off x="609600" y="-46038"/>
            <a:ext cx="14763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 smtClean="0">
                <a:latin typeface="Curlz MT" pitchFamily="82" charset="0"/>
              </a:rPr>
              <a:t>Excretory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Kidneys clean the blood, and turn the waste into urine.  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Lungs get rid of carbon dioxide. </a:t>
            </a:r>
          </a:p>
        </p:txBody>
      </p:sp>
      <p:pic>
        <p:nvPicPr>
          <p:cNvPr id="7170" name="Picture 2" descr="http://amigoshumanbodysystems2011.wikispaces.com/file/view/60.gif/237070308/351x329/6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4110">
            <a:off x="5633306" y="2464061"/>
            <a:ext cx="2571750" cy="373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 smtClean="0">
                <a:latin typeface="Gigi" pitchFamily="82" charset="0"/>
              </a:rPr>
              <a:t>Muscular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haroni" pitchFamily="2" charset="-79"/>
                <a:cs typeface="Aharoni" pitchFamily="2" charset="-79"/>
              </a:rPr>
              <a:t>Muscles attach to our bones, to help move our skeleton.  </a:t>
            </a:r>
          </a:p>
        </p:txBody>
      </p:sp>
      <p:pic>
        <p:nvPicPr>
          <p:cNvPr id="3074" name="Picture 2" descr="http://t1.gstatic.com/images?q=tbn:ANd9GcQ5kub216q21hj58W9L8douatHj-nQVxzmIAFMUc7UMKc4TqlzLh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4094453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3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enchantedlearning.com/hgifs/Humanskel_b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830" y="1216860"/>
            <a:ext cx="3438525" cy="564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b="1" u="sng" dirty="0" smtClean="0"/>
              <a:t>Skeletal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4572000" cy="5181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Bones protect our organs, and help us stand upright. </a:t>
            </a:r>
          </a:p>
          <a:p>
            <a:pPr marL="0" indent="0" eaLnBrk="1" hangingPunct="1">
              <a:buNone/>
            </a:pPr>
            <a:endParaRPr lang="en-US" dirty="0" smtClean="0">
              <a:latin typeface="Footlight MT Light" pitchFamily="18" charset="0"/>
            </a:endParaRP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Bones store calcium, and make blood. </a:t>
            </a:r>
          </a:p>
        </p:txBody>
      </p:sp>
    </p:spTree>
    <p:extLst>
      <p:ext uri="{BB962C8B-B14F-4D97-AF65-F5344CB8AC3E}">
        <p14:creationId xmlns:p14="http://schemas.microsoft.com/office/powerpoint/2010/main" val="14422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latin typeface="Broadway" pitchFamily="82" charset="0"/>
                <a:cs typeface="FrankRuehl" pitchFamily="34" charset="-79"/>
              </a:rPr>
              <a:t>Reproductive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Kristen ITC" pitchFamily="66" charset="0"/>
              </a:rPr>
              <a:t>The process that continues life on earth.</a:t>
            </a:r>
          </a:p>
          <a:p>
            <a:pPr marL="0" indent="0" eaLnBrk="1" hangingPunct="1">
              <a:buNone/>
            </a:pPr>
            <a:endParaRPr lang="en-US" dirty="0" smtClean="0">
              <a:latin typeface="Kristen ITC" pitchFamily="66" charset="0"/>
            </a:endParaRPr>
          </a:p>
          <a:p>
            <a:pPr eaLnBrk="1" hangingPunct="1"/>
            <a:r>
              <a:rPr lang="en-US" dirty="0" smtClean="0">
                <a:latin typeface="Kristen ITC" pitchFamily="66" charset="0"/>
              </a:rPr>
              <a:t>Hormones from the endocrine system help control male and female reproduction.</a:t>
            </a:r>
          </a:p>
        </p:txBody>
      </p:sp>
    </p:spTree>
    <p:extLst>
      <p:ext uri="{BB962C8B-B14F-4D97-AF65-F5344CB8AC3E}">
        <p14:creationId xmlns:p14="http://schemas.microsoft.com/office/powerpoint/2010/main" val="27251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615</Words>
  <Application>Microsoft Office PowerPoint</Application>
  <PresentationFormat>On-screen Show (4:3)</PresentationFormat>
  <Paragraphs>291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Introduction to  Organ Systems</vt:lpstr>
      <vt:lpstr>Respiratory System</vt:lpstr>
      <vt:lpstr>Circulatory System</vt:lpstr>
      <vt:lpstr>Nervous System</vt:lpstr>
      <vt:lpstr>Digestive System</vt:lpstr>
      <vt:lpstr>Excretory System</vt:lpstr>
      <vt:lpstr>Muscular System</vt:lpstr>
      <vt:lpstr>Skeletal System</vt:lpstr>
      <vt:lpstr>Reproductive System</vt:lpstr>
      <vt:lpstr>Immune System</vt:lpstr>
      <vt:lpstr>Endocrine System</vt:lpstr>
      <vt:lpstr>Skin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Together</vt:lpstr>
    </vt:vector>
  </TitlesOfParts>
  <Company>Walton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Organ Systems</dc:title>
  <dc:creator>Matthews, Elizabeth (Katie)</dc:creator>
  <cp:lastModifiedBy>Ahmet ilbay</cp:lastModifiedBy>
  <cp:revision>6</cp:revision>
  <dcterms:created xsi:type="dcterms:W3CDTF">2012-09-05T17:32:03Z</dcterms:created>
  <dcterms:modified xsi:type="dcterms:W3CDTF">2019-01-22T14:43:51Z</dcterms:modified>
</cp:coreProperties>
</file>