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10/13/2016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696200" cy="48006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5400" b="1" dirty="0" smtClean="0"/>
              <a:t>What are the two main type of microscope?</a:t>
            </a:r>
          </a:p>
          <a:p>
            <a:pPr marL="514350" indent="-514350">
              <a:buAutoNum type="arabicParenR"/>
            </a:pPr>
            <a:r>
              <a:rPr lang="en-US" sz="5400" b="1" dirty="0" smtClean="0"/>
              <a:t>What are the differences between SEM and TEM 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112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1) Light microscope (including compound ) and Electron microscope ( SEM and TEM)</a:t>
            </a:r>
          </a:p>
          <a:p>
            <a:r>
              <a:rPr lang="en-US" sz="3600" b="1" dirty="0" smtClean="0"/>
              <a:t>2) TEM are usually used to study extremely small things (dead organism can be viewed with TEM)</a:t>
            </a:r>
          </a:p>
          <a:p>
            <a:r>
              <a:rPr lang="en-US" sz="3600" b="1" dirty="0" smtClean="0"/>
              <a:t>SEM are usually used to study object’s surface. (3-D image of an object)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2074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 Parts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701040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9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838200"/>
            <a:ext cx="5029200" cy="6477000"/>
          </a:xfrm>
        </p:spPr>
        <p:txBody>
          <a:bodyPr>
            <a:noAutofit/>
          </a:bodyPr>
          <a:lstStyle/>
          <a:p>
            <a:r>
              <a:rPr lang="en-US" dirty="0" smtClean="0"/>
              <a:t>1) </a:t>
            </a:r>
            <a:r>
              <a:rPr lang="en-US" dirty="0" smtClean="0">
                <a:solidFill>
                  <a:srgbClr val="FF0000"/>
                </a:solidFill>
              </a:rPr>
              <a:t>Resolving nosepiece; </a:t>
            </a:r>
            <a:r>
              <a:rPr lang="en-US" dirty="0" smtClean="0"/>
              <a:t>holds the objectives and rotates to change the magnification.</a:t>
            </a:r>
          </a:p>
          <a:p>
            <a:r>
              <a:rPr lang="en-US" dirty="0" smtClean="0"/>
              <a:t>2) </a:t>
            </a:r>
            <a:r>
              <a:rPr lang="en-US" dirty="0" smtClean="0">
                <a:solidFill>
                  <a:srgbClr val="FF0000"/>
                </a:solidFill>
              </a:rPr>
              <a:t>Objective; </a:t>
            </a:r>
            <a:r>
              <a:rPr lang="en-US" dirty="0" smtClean="0"/>
              <a:t>are found on the resolving nosepiece and range from 4X to 100X </a:t>
            </a:r>
          </a:p>
          <a:p>
            <a:r>
              <a:rPr lang="en-US" dirty="0" smtClean="0"/>
              <a:t>3</a:t>
            </a:r>
            <a:r>
              <a:rPr lang="en-US" dirty="0" smtClean="0">
                <a:solidFill>
                  <a:srgbClr val="FF0000"/>
                </a:solidFill>
              </a:rPr>
              <a:t>) Stage; </a:t>
            </a:r>
            <a:r>
              <a:rPr lang="en-US" dirty="0" smtClean="0"/>
              <a:t>are used to hold the slide in place.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3810000" cy="5527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ARTInkShape-1"/>
          <p:cNvSpPr/>
          <p:nvPr/>
        </p:nvSpPr>
        <p:spPr>
          <a:xfrm>
            <a:off x="5499543" y="5255269"/>
            <a:ext cx="170809" cy="40037"/>
          </a:xfrm>
          <a:custGeom>
            <a:avLst/>
            <a:gdLst/>
            <a:ahLst/>
            <a:cxnLst/>
            <a:rect l="0" t="0" r="0" b="0"/>
            <a:pathLst>
              <a:path w="170809" h="40037">
                <a:moveTo>
                  <a:pt x="0" y="0"/>
                </a:moveTo>
                <a:lnTo>
                  <a:pt x="16521" y="4365"/>
                </a:lnTo>
                <a:lnTo>
                  <a:pt x="54232" y="11492"/>
                </a:lnTo>
                <a:lnTo>
                  <a:pt x="90344" y="20029"/>
                </a:lnTo>
                <a:lnTo>
                  <a:pt x="130337" y="29451"/>
                </a:lnTo>
                <a:lnTo>
                  <a:pt x="170808" y="4003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0"/>
            <a:ext cx="4419600" cy="4525963"/>
          </a:xfrm>
        </p:spPr>
        <p:txBody>
          <a:bodyPr/>
          <a:lstStyle/>
          <a:p>
            <a:r>
              <a:rPr lang="en-US" dirty="0" smtClean="0"/>
              <a:t>A microscope should be carried mostly by the </a:t>
            </a:r>
            <a:r>
              <a:rPr lang="en-US" dirty="0" smtClean="0">
                <a:solidFill>
                  <a:srgbClr val="FF0000"/>
                </a:solidFill>
              </a:rPr>
              <a:t>arm.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Coarse wheel adjustment; </a:t>
            </a:r>
            <a:r>
              <a:rPr lang="en-US" dirty="0" smtClean="0"/>
              <a:t>brings the microscope into rapid, but not detailed focus.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3810000" cy="522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24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600200"/>
            <a:ext cx="43434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Fine Wheel </a:t>
            </a:r>
            <a:r>
              <a:rPr lang="en-US" dirty="0" smtClean="0"/>
              <a:t>adjustment; sharpens the focus of your objective.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Lowest objective</a:t>
            </a:r>
            <a:r>
              <a:rPr lang="en-US" dirty="0" smtClean="0"/>
              <a:t>; a slide under a microscope you should start by using.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3581400" cy="4688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0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0"/>
            <a:ext cx="4419600" cy="4525963"/>
          </a:xfrm>
        </p:spPr>
        <p:txBody>
          <a:bodyPr/>
          <a:lstStyle/>
          <a:p>
            <a:r>
              <a:rPr lang="en-US" dirty="0" smtClean="0"/>
              <a:t>To calculate total magnification one should</a:t>
            </a:r>
            <a:r>
              <a:rPr lang="en-US" dirty="0" smtClean="0">
                <a:solidFill>
                  <a:srgbClr val="FF0000"/>
                </a:solidFill>
              </a:rPr>
              <a:t> multiply </a:t>
            </a:r>
            <a:r>
              <a:rPr lang="en-US" dirty="0"/>
              <a:t>t</a:t>
            </a:r>
            <a:r>
              <a:rPr lang="en-US" dirty="0" smtClean="0"/>
              <a:t>he ocular lens and objective lens.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3581400" cy="4688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76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188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10/13/2016 </vt:lpstr>
      <vt:lpstr>Answer</vt:lpstr>
      <vt:lpstr>Microscope Parts</vt:lpstr>
      <vt:lpstr>Parts</vt:lpstr>
      <vt:lpstr>Parts</vt:lpstr>
      <vt:lpstr>Parts</vt:lpstr>
      <vt:lpstr>Part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10/13/2016 </dc:title>
  <dc:creator>TMSA</dc:creator>
  <cp:lastModifiedBy>TMSA</cp:lastModifiedBy>
  <cp:revision>9</cp:revision>
  <dcterms:created xsi:type="dcterms:W3CDTF">2006-08-16T00:00:00Z</dcterms:created>
  <dcterms:modified xsi:type="dcterms:W3CDTF">2016-10-13T16:29:26Z</dcterms:modified>
</cp:coreProperties>
</file>