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Smog ; </a:t>
            </a:r>
            <a:r>
              <a:rPr lang="en-US" dirty="0"/>
              <a:t> the mixture of smoke and fog in the air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2) Acid Rain; The </a:t>
            </a:r>
            <a:r>
              <a:rPr lang="en-US" dirty="0"/>
              <a:t>main cause is the industrial burning of coal and other fossil fuels,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natural fuel such as coal or </a:t>
            </a:r>
            <a:r>
              <a:rPr lang="en-US" dirty="0" smtClean="0"/>
              <a:t>gas.</a:t>
            </a:r>
          </a:p>
          <a:p>
            <a:r>
              <a:rPr lang="en-US" dirty="0" smtClean="0"/>
              <a:t>Heating our houses</a:t>
            </a:r>
          </a:p>
          <a:p>
            <a:r>
              <a:rPr lang="en-US" dirty="0" smtClean="0"/>
              <a:t>Electricity (energy vehicle and other places)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7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Steam (</a:t>
            </a:r>
            <a:r>
              <a:rPr lang="en-US" dirty="0">
                <a:solidFill>
                  <a:srgbClr val="FF0000"/>
                </a:solidFill>
              </a:rPr>
              <a:t>Hydroelectric </a:t>
            </a:r>
            <a:r>
              <a:rPr lang="en-US" dirty="0" smtClean="0">
                <a:solidFill>
                  <a:srgbClr val="FF0000"/>
                </a:solidFill>
              </a:rPr>
              <a:t>Power)</a:t>
            </a:r>
            <a:endParaRPr lang="en-US" dirty="0" smtClean="0"/>
          </a:p>
          <a:p>
            <a:r>
              <a:rPr lang="en-US" dirty="0" smtClean="0"/>
              <a:t>Wind</a:t>
            </a:r>
          </a:p>
          <a:p>
            <a:r>
              <a:rPr lang="en-US" dirty="0" smtClean="0"/>
              <a:t>Biomass </a:t>
            </a:r>
          </a:p>
          <a:p>
            <a:r>
              <a:rPr lang="en-US" dirty="0" smtClean="0"/>
              <a:t>Air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CFCs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Exosphere</a:t>
            </a:r>
          </a:p>
          <a:p>
            <a:r>
              <a:rPr lang="en-US" dirty="0" smtClean="0"/>
              <a:t>2) Thermosphere</a:t>
            </a:r>
          </a:p>
          <a:p>
            <a:r>
              <a:rPr lang="en-US" dirty="0" smtClean="0"/>
              <a:t>3) Mesosphere</a:t>
            </a:r>
          </a:p>
          <a:p>
            <a:r>
              <a:rPr lang="en-US" dirty="0" smtClean="0"/>
              <a:t>4) Stratosphere</a:t>
            </a:r>
          </a:p>
          <a:p>
            <a:r>
              <a:rPr lang="en-US" dirty="0" smtClean="0"/>
              <a:t>5) Troposphere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Exosphere; Upper part of Thermosphere</a:t>
            </a:r>
          </a:p>
          <a:p>
            <a:r>
              <a:rPr lang="en-US" dirty="0" smtClean="0"/>
              <a:t>Thermosphere; Temperature get 2000 C</a:t>
            </a:r>
          </a:p>
          <a:p>
            <a:r>
              <a:rPr lang="en-US" dirty="0" smtClean="0"/>
              <a:t>Mesosphere; Protects Earth from meteors</a:t>
            </a:r>
          </a:p>
          <a:p>
            <a:r>
              <a:rPr lang="en-US" dirty="0" smtClean="0"/>
              <a:t>Stratosphere; Contain most of the ozone layer</a:t>
            </a:r>
          </a:p>
          <a:p>
            <a:r>
              <a:rPr lang="en-US" dirty="0" smtClean="0"/>
              <a:t>Troposphere; Most weather occurs here where we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layers of gases that surrounds a planet</a:t>
            </a:r>
          </a:p>
        </p:txBody>
      </p:sp>
    </p:spTree>
    <p:extLst>
      <p:ext uri="{BB962C8B-B14F-4D97-AF65-F5344CB8AC3E}">
        <p14:creationId xmlns:p14="http://schemas.microsoft.com/office/powerpoint/2010/main" val="3164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78% N2</a:t>
            </a:r>
          </a:p>
          <a:p>
            <a:r>
              <a:rPr lang="en-US" dirty="0" smtClean="0"/>
              <a:t>21% O2</a:t>
            </a:r>
          </a:p>
          <a:p>
            <a:r>
              <a:rPr lang="en-US" dirty="0" smtClean="0"/>
              <a:t>1% Others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greenhouse effect is the process by which gases in the atmosphere absorb thermal energy and radiate it back to </a:t>
            </a:r>
            <a:r>
              <a:rPr lang="en-US" dirty="0" smtClean="0">
                <a:solidFill>
                  <a:srgbClr val="FF0000"/>
                </a:solidFill>
              </a:rPr>
              <a:t>Earth</a:t>
            </a:r>
          </a:p>
          <a:p>
            <a:r>
              <a:rPr lang="en-US" dirty="0">
                <a:solidFill>
                  <a:srgbClr val="FF0000"/>
                </a:solidFill>
              </a:rPr>
              <a:t>Greenhouse Gases are; CO2, </a:t>
            </a:r>
            <a:r>
              <a:rPr lang="en-US" dirty="0" smtClean="0">
                <a:solidFill>
                  <a:srgbClr val="FF0000"/>
                </a:solidFill>
              </a:rPr>
              <a:t>H20 (Gas)  </a:t>
            </a:r>
            <a:r>
              <a:rPr lang="en-US" dirty="0">
                <a:solidFill>
                  <a:srgbClr val="FF0000"/>
                </a:solidFill>
              </a:rPr>
              <a:t>and Ozone</a:t>
            </a:r>
            <a:r>
              <a:rPr lang="en-US" dirty="0" smtClean="0">
                <a:solidFill>
                  <a:srgbClr val="FF0000"/>
                </a:solidFill>
              </a:rPr>
              <a:t>.(O3)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feel less pressure. Less air means less mass. If you go up a mountain you feel less air pressure.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Burning fossil fuels </a:t>
            </a:r>
          </a:p>
          <a:p>
            <a:r>
              <a:rPr lang="en-US" dirty="0" smtClean="0"/>
              <a:t>Our vehicle ( Car emission)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)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204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Study Guide </vt:lpstr>
      <vt:lpstr>1)</vt:lpstr>
      <vt:lpstr>2) </vt:lpstr>
      <vt:lpstr>3</vt:lpstr>
      <vt:lpstr>4)</vt:lpstr>
      <vt:lpstr>5)</vt:lpstr>
      <vt:lpstr>6)</vt:lpstr>
      <vt:lpstr>7)</vt:lpstr>
      <vt:lpstr>8)</vt:lpstr>
      <vt:lpstr>9)</vt:lpstr>
      <vt:lpstr>10)</vt:lpstr>
      <vt:lpstr>11)</vt:lpstr>
      <vt:lpstr>12)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 </dc:title>
  <dc:creator>TMSA</dc:creator>
  <cp:lastModifiedBy>TMSA</cp:lastModifiedBy>
  <cp:revision>5</cp:revision>
  <dcterms:created xsi:type="dcterms:W3CDTF">2006-08-16T00:00:00Z</dcterms:created>
  <dcterms:modified xsi:type="dcterms:W3CDTF">2016-09-14T18:53:56Z</dcterms:modified>
</cp:coreProperties>
</file>