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10/7/2016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229600" cy="3810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1)Which type of severe weather is the largest?</a:t>
            </a:r>
          </a:p>
          <a:p>
            <a:r>
              <a:rPr lang="en-US" sz="6600" dirty="0" smtClean="0"/>
              <a:t>2) Which moves the slowest?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690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33) What is the dew point?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Dew point: the temperature at which the water vapor in a air condenses into liquid water at the </a:t>
            </a:r>
            <a:r>
              <a:rPr lang="en-US" dirty="0" smtClean="0"/>
              <a:t>same rate </a:t>
            </a:r>
            <a:r>
              <a:rPr lang="en-US" dirty="0"/>
              <a:t>at which it evaporates. At temperatures below the dew point , water will leave the air. </a:t>
            </a:r>
            <a:r>
              <a:rPr lang="en-US" dirty="0" smtClean="0"/>
              <a:t>The condensed </a:t>
            </a:r>
            <a:r>
              <a:rPr lang="en-US" dirty="0"/>
              <a:t>water is called dew when it forms on a solid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1) Hurricane</a:t>
            </a:r>
          </a:p>
          <a:p>
            <a:r>
              <a:rPr lang="en-US" sz="8000" dirty="0" smtClean="0"/>
              <a:t>2) Hurricane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812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21) Which is most unpredictable?</a:t>
            </a:r>
          </a:p>
          <a:p>
            <a:r>
              <a:rPr lang="en-US" dirty="0" smtClean="0"/>
              <a:t>Tornado</a:t>
            </a:r>
          </a:p>
          <a:p>
            <a:r>
              <a:rPr lang="en-US" dirty="0" smtClean="0"/>
              <a:t>22) What is Tornado Alley?</a:t>
            </a:r>
          </a:p>
          <a:p>
            <a:r>
              <a:rPr lang="en-US" dirty="0"/>
              <a:t>Area in the middle US that experiences many tornadoes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23)Name the four types of clouds and weather that they bring</a:t>
            </a:r>
            <a:r>
              <a:rPr lang="en-US" dirty="0" smtClean="0"/>
              <a:t>.</a:t>
            </a:r>
          </a:p>
          <a:p>
            <a:r>
              <a:rPr lang="en-US" sz="4000" dirty="0"/>
              <a:t>Cirrus </a:t>
            </a:r>
            <a:r>
              <a:rPr lang="en-US" sz="4000" dirty="0" smtClean="0"/>
              <a:t>fair weather</a:t>
            </a:r>
            <a:r>
              <a:rPr lang="en-US" sz="4000" dirty="0"/>
              <a:t>; </a:t>
            </a:r>
            <a:endParaRPr lang="en-US" sz="4000" dirty="0" smtClean="0"/>
          </a:p>
          <a:p>
            <a:r>
              <a:rPr lang="en-US" sz="4000" dirty="0" smtClean="0"/>
              <a:t>Cumulus fair weather</a:t>
            </a:r>
            <a:r>
              <a:rPr lang="en-US" sz="4000" dirty="0"/>
              <a:t>; </a:t>
            </a:r>
            <a:endParaRPr lang="en-US" sz="4000" dirty="0" smtClean="0"/>
          </a:p>
          <a:p>
            <a:r>
              <a:rPr lang="en-US" sz="4000" dirty="0" smtClean="0"/>
              <a:t>Cumulonimbus thunderstorms and </a:t>
            </a:r>
            <a:r>
              <a:rPr lang="en-US" sz="4000" dirty="0"/>
              <a:t>rain; </a:t>
            </a:r>
            <a:endParaRPr lang="en-US" sz="4000" dirty="0" smtClean="0"/>
          </a:p>
          <a:p>
            <a:r>
              <a:rPr lang="en-US" sz="4000" dirty="0"/>
              <a:t>S</a:t>
            </a:r>
            <a:r>
              <a:rPr lang="en-US" sz="4000" dirty="0" smtClean="0"/>
              <a:t>tratus rain and </a:t>
            </a:r>
            <a:r>
              <a:rPr lang="en-US" sz="4000" dirty="0"/>
              <a:t>overcast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10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24)Which layer of the atmosphere does our weather occur in?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Troposphere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25)What does the Coriolis Effect have to do with winds and hurricanes?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Causes </a:t>
            </a:r>
            <a:r>
              <a:rPr lang="en-US" dirty="0">
                <a:solidFill>
                  <a:srgbClr val="FF0000"/>
                </a:solidFill>
              </a:rPr>
              <a:t>the wind to curve, which causes the hurricane to form.</a:t>
            </a:r>
          </a:p>
        </p:txBody>
      </p:sp>
    </p:spTree>
    <p:extLst>
      <p:ext uri="{BB962C8B-B14F-4D97-AF65-F5344CB8AC3E}">
        <p14:creationId xmlns:p14="http://schemas.microsoft.com/office/powerpoint/2010/main" val="25084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26) On a weather map, what do H and L stand for?</a:t>
            </a:r>
          </a:p>
          <a:p>
            <a:r>
              <a:rPr lang="en-US" dirty="0"/>
              <a:t>High pressure and low pressure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27) Will fronts occur near an area of High pressure or an area of low pressure.</a:t>
            </a:r>
          </a:p>
          <a:p>
            <a:r>
              <a:rPr lang="en-US" dirty="0"/>
              <a:t>LOW pressure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28) Which way do winds move H to L or L to H ? Why </a:t>
            </a:r>
          </a:p>
          <a:p>
            <a:r>
              <a:rPr lang="en-US" dirty="0"/>
              <a:t>From High to Low. Recall </a:t>
            </a:r>
            <a:r>
              <a:rPr lang="en-US" dirty="0" smtClean="0"/>
              <a:t>demonstration/analogy </a:t>
            </a:r>
            <a:r>
              <a:rPr lang="en-US" dirty="0"/>
              <a:t>from earlier this year.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29) What instrument do we use to measure </a:t>
            </a:r>
            <a:r>
              <a:rPr lang="en-US" dirty="0" smtClean="0"/>
              <a:t>pressure</a:t>
            </a:r>
          </a:p>
          <a:p>
            <a:r>
              <a:rPr lang="en-US" dirty="0"/>
              <a:t>We use a barometer. Isobars show the approximate air pressure, as well as the pressure gradient.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30)</a:t>
            </a:r>
            <a:r>
              <a:rPr lang="en-US" dirty="0"/>
              <a:t> Close isobars = _____________ wind, far apart isobars = _______________ wind</a:t>
            </a:r>
            <a:endParaRPr lang="en-US" dirty="0" smtClean="0"/>
          </a:p>
          <a:p>
            <a:r>
              <a:rPr lang="en-US" dirty="0"/>
              <a:t>Close isobars = fast wind, far apart isobars = calm </a:t>
            </a:r>
            <a:r>
              <a:rPr lang="en-US" dirty="0" smtClean="0"/>
              <a:t>wind</a:t>
            </a:r>
          </a:p>
          <a:p>
            <a:r>
              <a:rPr lang="en-US" dirty="0" smtClean="0"/>
              <a:t>31)</a:t>
            </a:r>
            <a:r>
              <a:rPr lang="en-US" dirty="0"/>
              <a:t> What happens to Humidity as you decrease/increase temperature? What is relative humidity</a:t>
            </a:r>
            <a:r>
              <a:rPr lang="en-US" dirty="0" smtClean="0"/>
              <a:t>?</a:t>
            </a:r>
          </a:p>
          <a:p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decrease temperature, actual humidity the air can hold decreases. As you </a:t>
            </a:r>
            <a:r>
              <a:rPr lang="en-US" dirty="0" smtClean="0"/>
              <a:t>increase temperature</a:t>
            </a:r>
            <a:r>
              <a:rPr lang="en-US" dirty="0"/>
              <a:t>, the amount of water vapor (or actual humidity) the air can hold will increase. </a:t>
            </a:r>
            <a:endParaRPr lang="en-US" dirty="0" smtClean="0"/>
          </a:p>
          <a:p>
            <a:r>
              <a:rPr lang="en-US" dirty="0" smtClean="0"/>
              <a:t>The Relative Humidity </a:t>
            </a:r>
            <a:r>
              <a:rPr lang="en-US" dirty="0"/>
              <a:t>is given as a percent.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27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32)What </a:t>
            </a:r>
            <a:r>
              <a:rPr lang="en-US" dirty="0"/>
              <a:t>are isotherms?</a:t>
            </a:r>
          </a:p>
          <a:p>
            <a:endParaRPr lang="en-US" dirty="0" smtClean="0"/>
          </a:p>
          <a:p>
            <a:r>
              <a:rPr lang="en-US" dirty="0" smtClean="0"/>
              <a:t>Shows </a:t>
            </a:r>
            <a:r>
              <a:rPr lang="en-US" dirty="0"/>
              <a:t>temperature gradient on a weather map.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3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393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10/7/2016 Friday</vt:lpstr>
      <vt:lpstr>Answer</vt:lpstr>
      <vt:lpstr>Severe Weather</vt:lpstr>
      <vt:lpstr>Severe Weather</vt:lpstr>
      <vt:lpstr>Weather Forecasting</vt:lpstr>
      <vt:lpstr>Weather Forecasting</vt:lpstr>
      <vt:lpstr>Weather Forecasting</vt:lpstr>
      <vt:lpstr>Weather Forecasting</vt:lpstr>
      <vt:lpstr>Weather Forecasting</vt:lpstr>
      <vt:lpstr>Weather Forecasting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10/7/2016 Friday</dc:title>
  <dc:creator>TMSA</dc:creator>
  <cp:lastModifiedBy>TMSA</cp:lastModifiedBy>
  <cp:revision>7</cp:revision>
  <dcterms:created xsi:type="dcterms:W3CDTF">2006-08-16T00:00:00Z</dcterms:created>
  <dcterms:modified xsi:type="dcterms:W3CDTF">2016-10-09T17:56:56Z</dcterms:modified>
</cp:coreProperties>
</file>