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is a force?</a:t>
            </a:r>
          </a:p>
          <a:p>
            <a:r>
              <a:rPr lang="en-US" dirty="0" smtClean="0"/>
              <a:t>A pull or push on an object</a:t>
            </a:r>
          </a:p>
          <a:p>
            <a:r>
              <a:rPr lang="en-US" dirty="0" smtClean="0"/>
              <a:t>2) What is Newton’s First Law?</a:t>
            </a:r>
          </a:p>
          <a:p>
            <a:r>
              <a:rPr lang="en-US" dirty="0" smtClean="0"/>
              <a:t>An </a:t>
            </a:r>
            <a:r>
              <a:rPr lang="en-US" dirty="0"/>
              <a:t>object at rest stays at rest and an object in motion stays in motion with the same speed and in the same direction unless acted upon by an unbalanced force.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2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3) Provide an example of Newton’s First Law .</a:t>
            </a:r>
          </a:p>
          <a:p>
            <a:r>
              <a:rPr lang="en-US" dirty="0" smtClean="0"/>
              <a:t>Hockey puck, kicking a soccer ball</a:t>
            </a:r>
          </a:p>
          <a:p>
            <a:r>
              <a:rPr lang="en-US" dirty="0" smtClean="0"/>
              <a:t>4) </a:t>
            </a:r>
            <a:r>
              <a:rPr lang="en-US" dirty="0"/>
              <a:t>What is inertia? Can an object’s inertia change</a:t>
            </a:r>
            <a:r>
              <a:rPr lang="en-US" dirty="0" smtClean="0"/>
              <a:t>?</a:t>
            </a:r>
          </a:p>
          <a:p>
            <a:r>
              <a:rPr lang="en-US" b="1" dirty="0"/>
              <a:t>Inertia</a:t>
            </a:r>
            <a:r>
              <a:rPr lang="en-US" dirty="0"/>
              <a:t> is the resistance of any physical </a:t>
            </a:r>
            <a:r>
              <a:rPr lang="en-US" b="1" dirty="0"/>
              <a:t>object</a:t>
            </a:r>
            <a:r>
              <a:rPr lang="en-US" dirty="0"/>
              <a:t> to any </a:t>
            </a:r>
            <a:r>
              <a:rPr lang="en-US" b="1" dirty="0"/>
              <a:t>change</a:t>
            </a:r>
            <a:r>
              <a:rPr lang="en-US" dirty="0"/>
              <a:t> in its state of motion; this includes </a:t>
            </a:r>
            <a:r>
              <a:rPr lang="en-US" b="1" dirty="0"/>
              <a:t>changes</a:t>
            </a:r>
            <a:r>
              <a:rPr lang="en-US" dirty="0"/>
              <a:t> to its speed, direction, or state of </a:t>
            </a:r>
            <a:r>
              <a:rPr lang="en-US" dirty="0" smtClean="0"/>
              <a:t>rest. Yes it can change with mass of object. </a:t>
            </a:r>
          </a:p>
        </p:txBody>
      </p:sp>
    </p:spTree>
    <p:extLst>
      <p:ext uri="{BB962C8B-B14F-4D97-AF65-F5344CB8AC3E}">
        <p14:creationId xmlns:p14="http://schemas.microsoft.com/office/powerpoint/2010/main" val="255111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5) Which has more inertia? A bowling ball or a whiffle ball ? Why </a:t>
            </a:r>
            <a:r>
              <a:rPr lang="en-US" dirty="0" smtClean="0"/>
              <a:t>( A bowling ball has more mass and it has more inertia) </a:t>
            </a:r>
            <a:endParaRPr lang="en-US" dirty="0"/>
          </a:p>
          <a:p>
            <a:endParaRPr lang="en-US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6) </a:t>
            </a:r>
            <a:r>
              <a:rPr lang="en-US" dirty="0"/>
              <a:t>What is Newton’s Second Law</a:t>
            </a:r>
            <a:r>
              <a:rPr lang="en-US" dirty="0" smtClean="0"/>
              <a:t>?</a:t>
            </a:r>
          </a:p>
          <a:p>
            <a:r>
              <a:rPr lang="en-US" dirty="0" smtClean="0"/>
              <a:t>Acceleration is produced when an unbalanced force acts on an object(Mass). F= </a:t>
            </a:r>
            <a:r>
              <a:rPr lang="en-US" dirty="0" err="1" smtClean="0"/>
              <a:t>Mx</a:t>
            </a:r>
            <a:r>
              <a:rPr lang="en-US" dirty="0" smtClean="0"/>
              <a:t> A (Force = mass x acceleration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46128"/>
            <a:ext cx="2638425" cy="139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28887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93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7</a:t>
            </a:r>
            <a:r>
              <a:rPr lang="en-US" dirty="0" smtClean="0"/>
              <a:t>)</a:t>
            </a:r>
            <a:r>
              <a:rPr lang="en-US" dirty="0"/>
              <a:t> If an object has a mass of 50 kg and is accelerating at 2m/s/s, what is the force it will exert</a:t>
            </a:r>
            <a:r>
              <a:rPr lang="en-US" dirty="0" smtClean="0"/>
              <a:t>?</a:t>
            </a:r>
          </a:p>
          <a:p>
            <a:r>
              <a:rPr lang="en-US" dirty="0" smtClean="0"/>
              <a:t>F= </a:t>
            </a:r>
            <a:r>
              <a:rPr lang="en-US" dirty="0" err="1" smtClean="0"/>
              <a:t>mxa</a:t>
            </a:r>
            <a:r>
              <a:rPr lang="en-US" dirty="0" smtClean="0"/>
              <a:t>  Force will be 50x 2= 100 N</a:t>
            </a:r>
          </a:p>
          <a:p>
            <a:r>
              <a:rPr lang="en-US" dirty="0" smtClean="0"/>
              <a:t>8) What is Newton’s Third Law of motion ?</a:t>
            </a:r>
          </a:p>
          <a:p>
            <a:r>
              <a:rPr lang="en-US" dirty="0"/>
              <a:t>For every action, there is an equal and opposite reaction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9) Provide an example of Newton’s Third Law</a:t>
            </a:r>
          </a:p>
          <a:p>
            <a:r>
              <a:rPr lang="en-US" dirty="0" smtClean="0"/>
              <a:t>When air rushes out of a balloon, the opposite  reaction is that balloon flies up.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10) What is balanced force?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Balanced </a:t>
            </a:r>
            <a:r>
              <a:rPr lang="en-US" dirty="0"/>
              <a:t>forces when two forces acting on an object are </a:t>
            </a:r>
            <a:r>
              <a:rPr lang="en-US" dirty="0" smtClean="0"/>
              <a:t> </a:t>
            </a:r>
            <a:r>
              <a:rPr lang="en-US" dirty="0"/>
              <a:t>equal in </a:t>
            </a:r>
            <a:r>
              <a:rPr lang="en-US" dirty="0" smtClean="0"/>
              <a:t>size and cancel each other. (Net force=0)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11) What is unbalance force?</a:t>
            </a:r>
          </a:p>
          <a:p>
            <a:r>
              <a:rPr lang="en-US" dirty="0"/>
              <a:t>Unbalanced forces when two forces acting on an object are not equal in </a:t>
            </a:r>
            <a:r>
              <a:rPr lang="en-US" dirty="0" smtClean="0"/>
              <a:t>size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12) If an object is stationary, all forces must be…….</a:t>
            </a:r>
          </a:p>
          <a:p>
            <a:r>
              <a:rPr lang="en-US" dirty="0" smtClean="0"/>
              <a:t>Equal in size , Balanced force , net force = 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Study Guide </vt:lpstr>
      <vt:lpstr>Study Guide</vt:lpstr>
      <vt:lpstr>Study Guide</vt:lpstr>
      <vt:lpstr>Study Guide</vt:lpstr>
      <vt:lpstr>Study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 </dc:title>
  <dc:creator>TMSA</dc:creator>
  <cp:lastModifiedBy>TMSA</cp:lastModifiedBy>
  <cp:revision>1</cp:revision>
  <dcterms:created xsi:type="dcterms:W3CDTF">2006-08-16T00:00:00Z</dcterms:created>
  <dcterms:modified xsi:type="dcterms:W3CDTF">2017-04-27T12:21:37Z</dcterms:modified>
</cp:coreProperties>
</file>