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earth-science/Weather-Maps/lesson/Weather-Maps-HS-ES/?referrer=featured_cont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dxbC4-nlE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0B706EOvG8ttLUkkzSXNDMXM5ajQ/edi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C9C8435D-1AE0-48C3-9719-29A102065F14?hasLocalHost=fal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9/29/2016 Thursday Warm Up (5 minutes)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848600" cy="4191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1)Cloud can form when most air ; </a:t>
            </a:r>
          </a:p>
          <a:p>
            <a:r>
              <a:rPr lang="en-US" sz="4000" b="1" dirty="0" err="1" smtClean="0"/>
              <a:t>Ri</a:t>
            </a:r>
            <a:r>
              <a:rPr lang="en-US" sz="4000" b="1" dirty="0" smtClean="0"/>
              <a:t>…</a:t>
            </a:r>
          </a:p>
          <a:p>
            <a:r>
              <a:rPr lang="en-US" sz="4000" b="1" dirty="0" smtClean="0"/>
              <a:t>Ex…..</a:t>
            </a:r>
          </a:p>
          <a:p>
            <a:r>
              <a:rPr lang="en-US" sz="4000" b="1" dirty="0" smtClean="0"/>
              <a:t>Co…</a:t>
            </a:r>
          </a:p>
          <a:p>
            <a:r>
              <a:rPr lang="en-US" sz="4000" b="1" dirty="0" smtClean="0"/>
              <a:t>2) The process that turns water vaper into clouds is;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8142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1) Rises, Expands and Cools</a:t>
            </a:r>
          </a:p>
          <a:p>
            <a:r>
              <a:rPr lang="en-US" sz="8000" dirty="0" smtClean="0"/>
              <a:t>2) Condensation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6285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 5 minutes</a:t>
            </a:r>
          </a:p>
          <a:p>
            <a:r>
              <a:rPr lang="en-US" dirty="0" smtClean="0"/>
              <a:t>Open Notebook Quiz 10 minutes</a:t>
            </a:r>
          </a:p>
          <a:p>
            <a:r>
              <a:rPr lang="en-US" dirty="0" smtClean="0"/>
              <a:t>Weather Forecasting and Reading Map Instruction 15 minutes.</a:t>
            </a:r>
          </a:p>
          <a:p>
            <a:r>
              <a:rPr lang="en-US" dirty="0" smtClean="0"/>
              <a:t>Classwork and Review (15 minutes)</a:t>
            </a:r>
          </a:p>
          <a:p>
            <a:r>
              <a:rPr lang="en-US" dirty="0" smtClean="0"/>
              <a:t>Exit Ticket 3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5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Forecasting the Weather Page 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Barometer; </a:t>
            </a:r>
            <a:r>
              <a:rPr lang="en-US" sz="5400" dirty="0" smtClean="0"/>
              <a:t>An instrument  used to measure air pressure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Anemometer; </a:t>
            </a:r>
            <a:r>
              <a:rPr lang="en-US" sz="5400" dirty="0" smtClean="0"/>
              <a:t>An instrument used to measure wind speed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Isobar; </a:t>
            </a:r>
            <a:r>
              <a:rPr lang="en-US" sz="4000" dirty="0" smtClean="0"/>
              <a:t>are lines of equal average air pressure at the sea level.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Isotherms; </a:t>
            </a:r>
            <a:r>
              <a:rPr lang="en-US" sz="4000" dirty="0" smtClean="0"/>
              <a:t>lines of equal temperature are called isotherms. Isotherms show temperature gradients and indicate the location of a front.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793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http://www.ck12.org/earth-science/Weather-Maps/lesson/Weather-Maps-HS-ES/?referrer=featured_content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8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https://www.youtube.com/watch?v=-dxbC4-nlEc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https://drive.google.com/file/d/0B706EOvG8ttLUkkzSXNDMXM5ajQ/edit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9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https://app.discoveryeducation.com/learn/videos/C9C8435D-1AE0-48C3-9719-29A102065F14?hasLocalHost=false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1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159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9/29/2016 Thursday Warm Up (5 minutes)</vt:lpstr>
      <vt:lpstr>Answer</vt:lpstr>
      <vt:lpstr>Today Agenda</vt:lpstr>
      <vt:lpstr>Forecasting the Weather Page 99</vt:lpstr>
      <vt:lpstr>PowerPoint Presentation</vt:lpstr>
      <vt:lpstr>Reading Passage</vt:lpstr>
      <vt:lpstr>Weather Song</vt:lpstr>
      <vt:lpstr>Station Activity</vt:lpstr>
      <vt:lpstr>Review Video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9/29/2016 Thursday Warm Up (5 minutes)</dc:title>
  <dc:creator>TMSA</dc:creator>
  <cp:lastModifiedBy>TMSA</cp:lastModifiedBy>
  <cp:revision>3</cp:revision>
  <dcterms:created xsi:type="dcterms:W3CDTF">2006-08-16T00:00:00Z</dcterms:created>
  <dcterms:modified xsi:type="dcterms:W3CDTF">2016-09-29T12:24:43Z</dcterms:modified>
</cp:coreProperties>
</file>