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Use the above word bank to fill in the blanks. Write the sentence, fill in the black, and underline the word you used.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12012"/>
              </p:ext>
            </p:extLst>
          </p:nvPr>
        </p:nvGraphicFramePr>
        <p:xfrm>
          <a:off x="1531620" y="3560858"/>
          <a:ext cx="6012180" cy="2230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060"/>
                <a:gridCol w="2004060"/>
                <a:gridCol w="2004060"/>
              </a:tblGrid>
              <a:tr h="591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Melanin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Perspiration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Cardiac Muscle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Skeletal Muscle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Smooth Muscle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Skin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Muscular System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Skeletal System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Cartilage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0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9)Skeletal </a:t>
            </a:r>
            <a:r>
              <a:rPr lang="en-US" b="1" dirty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body system that protects our internal organs and stores calcium is the 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9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main difference between a ligament and a tendon?</a:t>
            </a:r>
          </a:p>
          <a:p>
            <a:r>
              <a:rPr lang="en-US" b="1" dirty="0"/>
              <a:t>Tendons</a:t>
            </a:r>
            <a:r>
              <a:rPr lang="en-US" dirty="0"/>
              <a:t> may also attach muscles to structures such as the </a:t>
            </a:r>
            <a:r>
              <a:rPr lang="en-US" dirty="0" smtClean="0"/>
              <a:t>eyeball.</a:t>
            </a:r>
          </a:p>
          <a:p>
            <a:r>
              <a:rPr lang="en-US" dirty="0"/>
              <a:t>A </a:t>
            </a:r>
            <a:r>
              <a:rPr lang="en-US" b="1" dirty="0"/>
              <a:t>ligament</a:t>
            </a:r>
            <a:r>
              <a:rPr lang="en-US" dirty="0"/>
              <a:t> is a fibrous connective tissue which attaches bone to bone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7299"/>
          </a:xfrm>
        </p:spPr>
        <p:txBody>
          <a:bodyPr/>
          <a:lstStyle/>
          <a:p>
            <a:pPr lvl="0"/>
            <a:r>
              <a:rPr lang="en-US" dirty="0"/>
              <a:t>What is a joint? Name three examples of them. </a:t>
            </a:r>
          </a:p>
          <a:p>
            <a:r>
              <a:rPr lang="en-US" dirty="0"/>
              <a:t>A joint is the point where two or more bones meet.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6" name="Picture 4" descr="Image result for type of joint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14134"/>
            <a:ext cx="6781800" cy="29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9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/>
              <a:t>What does red bone marrow produce?</a:t>
            </a:r>
          </a:p>
          <a:p>
            <a:r>
              <a:rPr lang="en-US" sz="4800" dirty="0" smtClean="0"/>
              <a:t>Red bone marrow produce red blood cell.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292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difference between involuntary and </a:t>
            </a:r>
            <a:r>
              <a:rPr lang="en-US" dirty="0" smtClean="0"/>
              <a:t>voluntary muscles</a:t>
            </a:r>
          </a:p>
          <a:p>
            <a:r>
              <a:rPr lang="en-US" dirty="0"/>
              <a:t>Voluntary muscles are the muscles you can control. You can't control involuntary muscles.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Name two reasons why humans perspire</a:t>
            </a:r>
            <a:r>
              <a:rPr lang="en-US" dirty="0" smtClean="0"/>
              <a:t>.(Sweat)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4000" dirty="0"/>
              <a:t>High temperature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4000" dirty="0" smtClean="0"/>
              <a:t>Emotions </a:t>
            </a:r>
            <a:r>
              <a:rPr lang="en-US" sz="4000" dirty="0"/>
              <a:t>and stress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the skeletal system and muscular system related? Name two </a:t>
            </a:r>
            <a:r>
              <a:rPr lang="en-US" dirty="0" smtClean="0"/>
              <a:t>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skeleton is a frame. The muscles are attached to the frame by tendons.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muscles pull the bones, causing movement.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7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1)Skin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1)</a:t>
            </a:r>
            <a:r>
              <a:rPr lang="en-US" dirty="0"/>
              <a:t> ___________ is the body system that gives the sense of touch, offers protection, and regulates internal body temperatures.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7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2)Perspiration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human body uses ________________ to remove heat from the body in the form of sweat.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3)Skeletal </a:t>
            </a:r>
            <a:r>
              <a:rPr lang="en-US" b="1" dirty="0"/>
              <a:t>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type of muscle that connects to bones and allows for movement is 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9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4)Cartilage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______________ covers the ends of bones and reduces the amount of friction between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8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5)Smooth </a:t>
            </a:r>
            <a:r>
              <a:rPr lang="en-US" b="1" dirty="0"/>
              <a:t>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type of muscle that lines most of our internal organs is 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</a:t>
            </a:r>
            <a:r>
              <a:rPr lang="en-US" b="1" dirty="0" smtClean="0"/>
              <a:t>)Melanin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Skin that has more _________________ will be darker.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7)Muscular </a:t>
            </a:r>
            <a:r>
              <a:rPr lang="en-US" b="1" dirty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___________________________ is the body system that allows the body to 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8)Cardiac </a:t>
            </a:r>
            <a:r>
              <a:rPr lang="en-US" b="1" dirty="0"/>
              <a:t>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 is a type of muscle that is only found in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5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323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Use the above word bank to fill in the blanks. Write the sentence, fill in the black, and underline the word you used.  </vt:lpstr>
      <vt:lpstr>1)Skin </vt:lpstr>
      <vt:lpstr>2)Perspiration</vt:lpstr>
      <vt:lpstr>3)Skeletal Muscle</vt:lpstr>
      <vt:lpstr>4)Cartilage</vt:lpstr>
      <vt:lpstr>5)Smooth Muscle</vt:lpstr>
      <vt:lpstr>6)Melanin</vt:lpstr>
      <vt:lpstr>7)Muscular System</vt:lpstr>
      <vt:lpstr>8)Cardiac Muscle</vt:lpstr>
      <vt:lpstr>9)Skeletal System</vt:lpstr>
      <vt:lpstr>10)</vt:lpstr>
      <vt:lpstr>11)</vt:lpstr>
      <vt:lpstr>12)</vt:lpstr>
      <vt:lpstr>13)</vt:lpstr>
      <vt:lpstr>14)</vt:lpstr>
      <vt:lpstr>15)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the above word bank to fill in the blanks. Write the sentence, fill in the black, and underline the word you used.  </dc:title>
  <dc:creator>TMSA</dc:creator>
  <cp:lastModifiedBy>TMSA</cp:lastModifiedBy>
  <cp:revision>3</cp:revision>
  <dcterms:created xsi:type="dcterms:W3CDTF">2006-08-16T00:00:00Z</dcterms:created>
  <dcterms:modified xsi:type="dcterms:W3CDTF">2017-02-08T04:03:03Z</dcterms:modified>
</cp:coreProperties>
</file>