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cabulary.com/unit/nervous-system/" TargetMode="External"/><Relationship Id="rId2" Type="http://schemas.openxmlformats.org/officeDocument/2006/relationships/hyperlink" Target="https://www.brainpop.com/health/bodysystems/nervoussyst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ocabulary.com/unit/nervous-system/quiz/" TargetMode="External"/><Relationship Id="rId4" Type="http://schemas.openxmlformats.org/officeDocument/2006/relationships/hyperlink" Target="https://www.flocabulary.com/unit/nervous-system/printable-activit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nervous-system/vide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</a:t>
            </a:r>
            <a:r>
              <a:rPr lang="en-US" dirty="0" smtClean="0"/>
              <a:t>Up 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1628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/>
              <a:t>Which part of the brain would help you remember a story?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Cerebrum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2) Which part of the brain would help you hold a glass of water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Cerebellum</a:t>
            </a:r>
          </a:p>
          <a:p>
            <a:r>
              <a:rPr lang="en-US" dirty="0"/>
              <a:t>3) Why could a spinal injury leave someone paralyzed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Messages would be cut off that </a:t>
            </a:r>
            <a:r>
              <a:rPr lang="en-US" b="1" dirty="0" smtClean="0">
                <a:solidFill>
                  <a:srgbClr val="FF0000"/>
                </a:solidFill>
              </a:rPr>
              <a:t>command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7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) Warm Up 5 minutes</a:t>
            </a:r>
          </a:p>
          <a:p>
            <a:r>
              <a:rPr lang="en-US" dirty="0" smtClean="0"/>
              <a:t>2) </a:t>
            </a:r>
            <a:r>
              <a:rPr lang="en-US" dirty="0" smtClean="0">
                <a:hlinkClick r:id="rId2"/>
              </a:rPr>
              <a:t>Brain Pop Vocabulary- Nervous System/Video question (10 min)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>
                <a:hlinkClick r:id="rId3"/>
              </a:rPr>
              <a:t>Flocabulary Fill In the Blanks (10 min)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smtClean="0">
                <a:hlinkClick r:id="rId4"/>
              </a:rPr>
              <a:t>Flocabulary Classroom Activity(10 min)</a:t>
            </a:r>
            <a:endParaRPr lang="en-US" dirty="0" smtClean="0"/>
          </a:p>
          <a:p>
            <a:r>
              <a:rPr lang="en-US" dirty="0" smtClean="0"/>
              <a:t>5) </a:t>
            </a:r>
            <a:r>
              <a:rPr lang="en-US" dirty="0" smtClean="0">
                <a:hlinkClick r:id="rId5"/>
              </a:rPr>
              <a:t>Flocabulary Pop-Quiz (10 min)</a:t>
            </a:r>
            <a:endParaRPr lang="en-US" dirty="0" smtClean="0"/>
          </a:p>
          <a:p>
            <a:r>
              <a:rPr lang="en-US" dirty="0" smtClean="0"/>
              <a:t>6)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Brain; Use information it receives from your nerves to coordinate all of your actions and reactions.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Spinal Cord:  the</a:t>
            </a:r>
            <a:r>
              <a:rPr lang="en-US" dirty="0"/>
              <a:t> cord of nerve tissue extending through the spinal canal of the </a:t>
            </a:r>
            <a:r>
              <a:rPr lang="en-US" dirty="0" smtClean="0"/>
              <a:t>spinal column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Nerve; An intricate network that carry messages back and forth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Coordinate; </a:t>
            </a:r>
            <a:r>
              <a:rPr lang="en-US" dirty="0" smtClean="0"/>
              <a:t>to</a:t>
            </a:r>
            <a:r>
              <a:rPr lang="en-US" dirty="0"/>
              <a:t> place or arrange in proper order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  <a:r>
              <a:rPr lang="en-US" dirty="0"/>
              <a:t> position.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Neurons; </a:t>
            </a:r>
            <a:r>
              <a:rPr lang="en-US" dirty="0"/>
              <a:t>a specialized, impulse-conducting </a:t>
            </a:r>
            <a:r>
              <a:rPr lang="en-US" dirty="0" smtClean="0"/>
              <a:t>cell </a:t>
            </a:r>
          </a:p>
          <a:p>
            <a:r>
              <a:rPr lang="en-US" dirty="0" smtClean="0"/>
              <a:t>Stimulate; </a:t>
            </a:r>
            <a:r>
              <a:rPr lang="en-US" i="1" dirty="0"/>
              <a:t> </a:t>
            </a:r>
            <a:r>
              <a:rPr lang="en-US" dirty="0"/>
              <a:t>to excite (a nerve, gland, etc.) to </a:t>
            </a:r>
            <a:r>
              <a:rPr lang="en-US" dirty="0" smtClean="0"/>
              <a:t>its functional</a:t>
            </a:r>
            <a:r>
              <a:rPr lang="en-US" dirty="0"/>
              <a:t> activity.</a:t>
            </a:r>
            <a:endParaRPr lang="en-US" dirty="0" smtClean="0"/>
          </a:p>
          <a:p>
            <a:r>
              <a:rPr lang="en-US" dirty="0" smtClean="0"/>
              <a:t>Neurotransmitter</a:t>
            </a:r>
            <a:r>
              <a:rPr lang="en-US" dirty="0" smtClean="0"/>
              <a:t>; several</a:t>
            </a:r>
            <a:r>
              <a:rPr lang="en-US" dirty="0"/>
              <a:t> chemical </a:t>
            </a:r>
            <a:r>
              <a:rPr lang="en-US" dirty="0" smtClean="0"/>
              <a:t>substances </a:t>
            </a:r>
            <a:r>
              <a:rPr lang="en-US" dirty="0"/>
              <a:t>that transmit nerve impulses </a:t>
            </a:r>
            <a:endParaRPr lang="en-US" dirty="0" smtClean="0"/>
          </a:p>
          <a:p>
            <a:r>
              <a:rPr lang="en-US" sz="3000" dirty="0" smtClean="0"/>
              <a:t>Autonomic; controls involuntary actions (heart beating, etc.).</a:t>
            </a:r>
          </a:p>
          <a:p>
            <a:r>
              <a:rPr lang="en-US" dirty="0" smtClean="0"/>
              <a:t>Somatic; controls voluntary actions like talking, petting.</a:t>
            </a:r>
          </a:p>
          <a:p>
            <a:r>
              <a:rPr lang="en-US" dirty="0" smtClean="0"/>
              <a:t>Reflex; An action that happens without your brain’s helps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5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Flocabulary-Fill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First normal speed (Don’t worry I will let you listen with the slowest speed (3;08 min)</a:t>
            </a:r>
          </a:p>
          <a:p>
            <a:r>
              <a:rPr lang="en-US" dirty="0" smtClean="0"/>
              <a:t>2) Quick Review (3 min)</a:t>
            </a:r>
          </a:p>
          <a:p>
            <a:r>
              <a:rPr lang="en-US" dirty="0" smtClean="0"/>
              <a:t>3) Fill in the blanks (3 min)</a:t>
            </a:r>
          </a:p>
          <a:p>
            <a:r>
              <a:rPr lang="en-US" dirty="0" smtClean="0"/>
              <a:t>4) Classroom Activity (10 min)</a:t>
            </a:r>
          </a:p>
          <a:p>
            <a:r>
              <a:rPr lang="en-US" dirty="0" smtClean="0"/>
              <a:t>5) Quiz (10 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</vt:lpstr>
      <vt:lpstr>Today Agenda</vt:lpstr>
      <vt:lpstr>Brain Pop </vt:lpstr>
      <vt:lpstr>Brain Pop </vt:lpstr>
      <vt:lpstr>Flocabulary-Fill In the Blanks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TMSA</dc:creator>
  <cp:lastModifiedBy>TMSA</cp:lastModifiedBy>
  <cp:revision>10</cp:revision>
  <dcterms:created xsi:type="dcterms:W3CDTF">2006-08-16T00:00:00Z</dcterms:created>
  <dcterms:modified xsi:type="dcterms:W3CDTF">2017-03-02T16:42:22Z</dcterms:modified>
</cp:coreProperties>
</file>