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Warm Up 4 min 1/10/19 Thursday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382000" cy="5257800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Protists move through their environment by: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Short, hair-like projections that produce movement in certain protists are.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What is important role fungi perform in many ecosystems? </a:t>
            </a:r>
          </a:p>
          <a:p>
            <a:r>
              <a:rPr lang="en-US" dirty="0" smtClean="0"/>
              <a:t>Answer; </a:t>
            </a:r>
          </a:p>
          <a:p>
            <a:pPr marL="514350" indent="-514350" algn="l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Cilia, Pseudopod, and flagella</a:t>
            </a:r>
          </a:p>
          <a:p>
            <a:pPr marL="514350" indent="-514350" algn="l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Cilia</a:t>
            </a:r>
          </a:p>
          <a:p>
            <a:pPr marL="514350" indent="-514350" algn="l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Decompose the dead materials to organic matter.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56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Alien Genotype and Phenotype activity 40 min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0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Alien Life Form (ALF</a:t>
            </a:r>
            <a:r>
              <a:rPr lang="en-US" dirty="0" smtClean="0"/>
              <a:t>) Activity- Project Grade (Group of 4)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/>
              <a:t>Procedure: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Flip </a:t>
            </a:r>
            <a:r>
              <a:rPr lang="en-US" dirty="0"/>
              <a:t>two coins simultaneously to determine the gene pairs for each </a:t>
            </a:r>
            <a:r>
              <a:rPr lang="en-US" dirty="0" smtClean="0"/>
              <a:t>trait. Heads </a:t>
            </a:r>
            <a:r>
              <a:rPr lang="en-US" dirty="0"/>
              <a:t>means dominant and tails means recessive.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the table, record the genotype and phenotype for each characteristic.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two pennies. On one of the pennies, place an X on each side. This </a:t>
            </a:r>
            <a:r>
              <a:rPr lang="en-US" dirty="0" smtClean="0"/>
              <a:t>represents your </a:t>
            </a:r>
            <a:r>
              <a:rPr lang="en-US" dirty="0"/>
              <a:t>alien's mom. On the other penny, place an X on one side and a Y on </a:t>
            </a:r>
            <a:r>
              <a:rPr lang="en-US" dirty="0" smtClean="0"/>
              <a:t>the other </a:t>
            </a:r>
            <a:r>
              <a:rPr lang="en-US" dirty="0"/>
              <a:t>side. This represents your alien's dad.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Toss the coins simultaneously, just </a:t>
            </a:r>
            <a:r>
              <a:rPr lang="en-US" b="1" u="sng" dirty="0"/>
              <a:t>once.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Record </a:t>
            </a:r>
            <a:r>
              <a:rPr lang="en-US" dirty="0"/>
              <a:t>your findings and determine the gender of your alien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the cut-outs on the next pages to make your alien. You may get creative </a:t>
            </a:r>
            <a:r>
              <a:rPr lang="en-US" dirty="0" smtClean="0"/>
              <a:t>as long </a:t>
            </a:r>
            <a:r>
              <a:rPr lang="en-US" dirty="0"/>
              <a:t>as you keep to the characteristics in your chart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1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215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Warm Up 4 min 1/10/19 Thursday </vt:lpstr>
      <vt:lpstr>Today Agenda</vt:lpstr>
      <vt:lpstr>Alien Life Form (ALF) Activity- Project Grade (Group of 4)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Ahmet ilbay</dc:creator>
  <cp:lastModifiedBy>Ahmet ilbay</cp:lastModifiedBy>
  <cp:revision>2</cp:revision>
  <dcterms:created xsi:type="dcterms:W3CDTF">2006-08-16T00:00:00Z</dcterms:created>
  <dcterms:modified xsi:type="dcterms:W3CDTF">2019-01-10T15:49:52Z</dcterms:modified>
</cp:coreProperties>
</file>