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71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study.com/academy/lesson/survival-of-the-fittest-herbert-spencer-definition-examples-quiz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brainpop.com/science/cellularlifeandgenetics/naturalselection/activity/#=graphicOrganize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cellularlifeandgenetics/naturalselection/quiz/print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science/cellularlifeandgenetics/naturalselection/activity/#=standar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772400" cy="1470025"/>
          </a:xfrm>
        </p:spPr>
        <p:txBody>
          <a:bodyPr/>
          <a:lstStyle/>
          <a:p>
            <a:r>
              <a:rPr lang="en-US" dirty="0" smtClean="0"/>
              <a:t>1-11-17  Warm Up 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696200" cy="48006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When scientist speak of genetic traits, what are they referring to?</a:t>
            </a:r>
          </a:p>
          <a:p>
            <a:r>
              <a:rPr lang="en-US" dirty="0" smtClean="0"/>
              <a:t>2) Humans normally have 23 pairs of chromosomes. Sometimes people are born with 47 chromosomes. This is example of 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85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Offspring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 </a:t>
            </a:r>
            <a:r>
              <a:rPr lang="en-US" b="1" dirty="0"/>
              <a:t>biology</a:t>
            </a:r>
            <a:r>
              <a:rPr lang="en-US" dirty="0"/>
              <a:t>, </a:t>
            </a:r>
            <a:r>
              <a:rPr lang="en-US" b="1" dirty="0"/>
              <a:t>offspring</a:t>
            </a:r>
            <a:r>
              <a:rPr lang="en-US" dirty="0"/>
              <a:t> are the young born of living organisms, </a:t>
            </a:r>
            <a:endParaRPr lang="en-US" dirty="0" smtClean="0"/>
          </a:p>
          <a:p>
            <a:r>
              <a:rPr lang="en-US" b="1" dirty="0" smtClean="0"/>
              <a:t>Survival of the fittest</a:t>
            </a:r>
            <a:r>
              <a:rPr lang="en-US" dirty="0" smtClean="0"/>
              <a:t>; implies that </a:t>
            </a:r>
            <a:r>
              <a:rPr lang="en-US" b="1" dirty="0" smtClean="0"/>
              <a:t>strong</a:t>
            </a:r>
            <a:r>
              <a:rPr lang="en-US" dirty="0" smtClean="0"/>
              <a:t> will succeed and the weak shall perish</a:t>
            </a:r>
          </a:p>
          <a:p>
            <a:r>
              <a:rPr lang="en-US" dirty="0">
                <a:hlinkClick r:id="rId2"/>
              </a:rPr>
              <a:t>http://study.com/academy/lesson/survival-of-the-fittest-herbert-spencer-definition-examples-quiz.html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73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Evolution is change in the heritable characteristics of biological populations over successive generations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Extinction; </a:t>
            </a:r>
            <a:r>
              <a:rPr lang="en-US" dirty="0"/>
              <a:t>In biology and ecology, extinction is the end of an organism or of a group of organisms, normally a species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90888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 smtClean="0"/>
              <a:t>Open Notebook  Quiz notes</a:t>
            </a:r>
            <a:br>
              <a:rPr lang="en-US" sz="2700" dirty="0" smtClean="0"/>
            </a:br>
            <a:r>
              <a:rPr lang="en-US" sz="2700" dirty="0"/>
              <a:t>Environment and Lifestyle Choices on Biological Inheritance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 of organism; a combination of genes and environment determine the characteristics of organisms.</a:t>
            </a:r>
          </a:p>
          <a:p>
            <a:r>
              <a:rPr lang="en-US" dirty="0" smtClean="0"/>
              <a:t>Genetic contribution of parents to offspring; Each parent gives half of their genetic information to their offspring </a:t>
            </a:r>
          </a:p>
          <a:p>
            <a:r>
              <a:rPr lang="en-US" dirty="0" smtClean="0"/>
              <a:t>Using drugs, alcohol, tobacco is lifestyle choice however you cannot chose your genetics.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7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2700" dirty="0"/>
              <a:t>Open Notebook  Quiz notes</a:t>
            </a:r>
            <a:br>
              <a:rPr lang="en-US" sz="2700" dirty="0"/>
            </a:br>
            <a:r>
              <a:rPr lang="en-US" sz="2700" dirty="0"/>
              <a:t>Environment and Lifestyle Choices on Biological Inheritance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Human born with 47 chromosomes (A genetic disorder) 46 Normal human being</a:t>
            </a:r>
          </a:p>
          <a:p>
            <a:r>
              <a:rPr lang="en-US" dirty="0" smtClean="0"/>
              <a:t>Poor water, air quality are environmental factors which affect growth and development.</a:t>
            </a:r>
          </a:p>
          <a:p>
            <a:r>
              <a:rPr lang="en-US" dirty="0" smtClean="0"/>
              <a:t>If the mother drink alcohol during pregnancy brain will be damaged. </a:t>
            </a:r>
          </a:p>
          <a:p>
            <a:r>
              <a:rPr lang="en-US" dirty="0" smtClean="0"/>
              <a:t>Smoking effect on fetus ; reduced to birth weight. </a:t>
            </a:r>
          </a:p>
          <a:p>
            <a:r>
              <a:rPr lang="en-US" dirty="0" smtClean="0"/>
              <a:t>Smoking cigarettes can ; cause lung damage, damage a developing embryo , become additive.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331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Activity 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800100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2641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Pop-Quiz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81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041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Human characteristic that are inherited from our parents</a:t>
            </a:r>
          </a:p>
          <a:p>
            <a:r>
              <a:rPr lang="en-US" dirty="0" smtClean="0"/>
              <a:t>2) A genetic disorder.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519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Natural Selection Brain Pop Video</a:t>
            </a:r>
          </a:p>
          <a:p>
            <a:r>
              <a:rPr lang="en-US" dirty="0" smtClean="0"/>
              <a:t>3) Definition of vocabulary</a:t>
            </a:r>
          </a:p>
          <a:p>
            <a:r>
              <a:rPr lang="en-US" dirty="0" smtClean="0"/>
              <a:t>4) Classroom Activity</a:t>
            </a:r>
          </a:p>
          <a:p>
            <a:r>
              <a:rPr lang="en-US" dirty="0" smtClean="0"/>
              <a:t>5) Pop Quiz</a:t>
            </a:r>
          </a:p>
          <a:p>
            <a:r>
              <a:rPr lang="en-US" dirty="0" smtClean="0"/>
              <a:t>6) Homework </a:t>
            </a:r>
          </a:p>
        </p:txBody>
      </p:sp>
    </p:spTree>
    <p:extLst>
      <p:ext uri="{BB962C8B-B14F-4D97-AF65-F5344CB8AC3E}">
        <p14:creationId xmlns:p14="http://schemas.microsoft.com/office/powerpoint/2010/main" val="3328838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1) </a:t>
            </a:r>
            <a:r>
              <a:rPr lang="en-US" sz="4400" dirty="0"/>
              <a:t>A </a:t>
            </a:r>
            <a:r>
              <a:rPr lang="en-US" sz="4400" b="1" dirty="0"/>
              <a:t>species</a:t>
            </a:r>
            <a:r>
              <a:rPr lang="en-US" sz="4400" dirty="0"/>
              <a:t> is often defined as the largest group of organisms in which two individuals can produce fertile offspring, typically by sexual reproduction</a:t>
            </a:r>
            <a:r>
              <a:rPr lang="en-US" sz="4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488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Ancestor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T</a:t>
            </a:r>
            <a:r>
              <a:rPr lang="en-US" sz="4800" dirty="0" smtClean="0"/>
              <a:t>he</a:t>
            </a:r>
            <a:r>
              <a:rPr lang="en-US" sz="4800" dirty="0"/>
              <a:t> actual or hypothetical form or stock from which </a:t>
            </a:r>
            <a:r>
              <a:rPr lang="en-US" sz="4800" dirty="0" smtClean="0"/>
              <a:t>an organism</a:t>
            </a:r>
            <a:r>
              <a:rPr lang="en-US" sz="4800" dirty="0"/>
              <a:t> has developed or </a:t>
            </a:r>
            <a:r>
              <a:rPr lang="en-US" sz="4800" dirty="0" smtClean="0"/>
              <a:t>descended</a:t>
            </a:r>
            <a:r>
              <a:rPr lang="en-US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6331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</a:t>
            </a:r>
            <a:r>
              <a:rPr lang="en-US" sz="4800" dirty="0" smtClean="0"/>
              <a:t>he </a:t>
            </a:r>
            <a:r>
              <a:rPr lang="en-US" sz="4800" dirty="0"/>
              <a:t>adaptation of an organism or organ to a special function or environment</a:t>
            </a:r>
          </a:p>
        </p:txBody>
      </p:sp>
    </p:spTree>
    <p:extLst>
      <p:ext uri="{BB962C8B-B14F-4D97-AF65-F5344CB8AC3E}">
        <p14:creationId xmlns:p14="http://schemas.microsoft.com/office/powerpoint/2010/main" val="2666644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Environmental </a:t>
            </a:r>
            <a:r>
              <a:rPr lang="en-US" b="1" dirty="0"/>
              <a:t>pressures</a:t>
            </a:r>
            <a:r>
              <a:rPr lang="en-US" dirty="0"/>
              <a:t> are the activities and factors that cause </a:t>
            </a:r>
            <a:r>
              <a:rPr lang="en-US" b="1" dirty="0"/>
              <a:t>environmental</a:t>
            </a:r>
            <a:r>
              <a:rPr lang="en-US" dirty="0"/>
              <a:t> change. They include land use, extraction of resources, greenhouse gas emission, water use and energy </a:t>
            </a:r>
            <a:r>
              <a:rPr lang="en-US" dirty="0" smtClean="0"/>
              <a:t>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98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Variation(in biology)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</a:t>
            </a:r>
            <a:r>
              <a:rPr lang="en-US" sz="4000" dirty="0" smtClean="0"/>
              <a:t>ny </a:t>
            </a:r>
            <a:r>
              <a:rPr lang="en-US" sz="4000" dirty="0"/>
              <a:t>difference between </a:t>
            </a:r>
            <a:r>
              <a:rPr lang="en-US" sz="4000" dirty="0" smtClean="0"/>
              <a:t>groups </a:t>
            </a:r>
            <a:r>
              <a:rPr lang="en-US" sz="4000" dirty="0"/>
              <a:t>of organisms of any species caused either by genetic differences (genotypic </a:t>
            </a:r>
            <a:r>
              <a:rPr lang="en-US" sz="4000" b="1" dirty="0"/>
              <a:t>variation</a:t>
            </a:r>
            <a:r>
              <a:rPr lang="en-US" sz="4000" dirty="0"/>
              <a:t>) or by the effect of environmental factors on the expression of the genetic </a:t>
            </a:r>
            <a:r>
              <a:rPr lang="en-US" sz="4000" dirty="0" smtClean="0"/>
              <a:t>potentials.</a:t>
            </a:r>
            <a:r>
              <a:rPr lang="en-US" sz="4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71061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</a:t>
            </a:r>
            <a:r>
              <a:rPr lang="en-US" dirty="0"/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A </a:t>
            </a:r>
            <a:r>
              <a:rPr lang="en-US" b="1" dirty="0"/>
              <a:t>m</a:t>
            </a:r>
            <a:r>
              <a:rPr lang="en-US" b="1" dirty="0" smtClean="0"/>
              <a:t>utation</a:t>
            </a:r>
            <a:r>
              <a:rPr lang="en-US" dirty="0"/>
              <a:t> occurs when a DNA gene is damaged or changed in such a way as to alter the genetic message carried by that </a:t>
            </a:r>
            <a:r>
              <a:rPr lang="en-US" dirty="0" smtClean="0"/>
              <a:t>gene.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820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293</Words>
  <Application>Microsoft Office PowerPoint</Application>
  <PresentationFormat>On-screen Show (4:3)</PresentationFormat>
  <Paragraphs>47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1-11-17  Warm Up 5 minutes</vt:lpstr>
      <vt:lpstr>Answer</vt:lpstr>
      <vt:lpstr>Today Agenda</vt:lpstr>
      <vt:lpstr>Vocabulary</vt:lpstr>
      <vt:lpstr>Ancestor</vt:lpstr>
      <vt:lpstr>Specialization</vt:lpstr>
      <vt:lpstr>Environmental Pressure</vt:lpstr>
      <vt:lpstr>Variation(in biology)</vt:lpstr>
      <vt:lpstr>Mutation</vt:lpstr>
      <vt:lpstr>Offspring </vt:lpstr>
      <vt:lpstr>Evolution</vt:lpstr>
      <vt:lpstr>  Open Notebook  Quiz notes Environment and Lifestyle Choices on Biological Inheritance </vt:lpstr>
      <vt:lpstr> Open Notebook  Quiz notes Environment and Lifestyle Choices on Biological Inheritance </vt:lpstr>
      <vt:lpstr>Activity </vt:lpstr>
      <vt:lpstr>Pop-Quiz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1-11-17  Warm Up 5 minutes</dc:title>
  <dc:creator>TMSA</dc:creator>
  <cp:lastModifiedBy>TMSA</cp:lastModifiedBy>
  <cp:revision>8</cp:revision>
  <dcterms:created xsi:type="dcterms:W3CDTF">2006-08-16T00:00:00Z</dcterms:created>
  <dcterms:modified xsi:type="dcterms:W3CDTF">2017-01-12T12:05:08Z</dcterms:modified>
</cp:coreProperties>
</file>