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ocabulary.com/unit/classification-of-specie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/>
              <a:t>Warm Up 4 min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086600" cy="38862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is the order of classification of living things? </a:t>
            </a:r>
          </a:p>
          <a:p>
            <a:r>
              <a:rPr lang="en-US" dirty="0" smtClean="0"/>
              <a:t>Answer</a:t>
            </a:r>
          </a:p>
          <a:p>
            <a:r>
              <a:rPr lang="en-US" dirty="0"/>
              <a:t> </a:t>
            </a:r>
            <a:r>
              <a:rPr lang="en-US" dirty="0">
                <a:solidFill>
                  <a:srgbClr val="FF0000"/>
                </a:solidFill>
              </a:rPr>
              <a:t>Domain, Kingdom, Phylum, Class, Order, Family, Genus, and Species.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057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Flocabulary</a:t>
            </a:r>
            <a:r>
              <a:rPr lang="en-US" dirty="0" smtClean="0"/>
              <a:t>- Video 5 min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Flocabulary</a:t>
            </a:r>
            <a:r>
              <a:rPr lang="en-US" dirty="0" smtClean="0"/>
              <a:t>- Vocabulary 10 min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Flocabulary</a:t>
            </a:r>
            <a:r>
              <a:rPr lang="en-US" dirty="0" smtClean="0"/>
              <a:t>- </a:t>
            </a:r>
            <a:r>
              <a:rPr lang="en-US" dirty="0" err="1" smtClean="0"/>
              <a:t>Plicker</a:t>
            </a:r>
            <a:r>
              <a:rPr lang="en-US" dirty="0" smtClean="0"/>
              <a:t> Video question 10 (Classification of living things) 20 min </a:t>
            </a:r>
          </a:p>
          <a:p>
            <a:r>
              <a:rPr lang="en-US" dirty="0" smtClean="0"/>
              <a:t>5) Review the results. 5 min </a:t>
            </a:r>
          </a:p>
          <a:p>
            <a:pPr marL="0" indent="0" algn="ctr">
              <a:buNone/>
            </a:pPr>
            <a:r>
              <a:rPr lang="en-US" dirty="0" smtClean="0"/>
              <a:t>Reminder</a:t>
            </a:r>
          </a:p>
          <a:p>
            <a:pPr algn="ctr"/>
            <a:r>
              <a:rPr lang="en-US" dirty="0"/>
              <a:t>Weekly homework (key concept builder due is Thursday)</a:t>
            </a:r>
          </a:p>
          <a:p>
            <a:pPr algn="ctr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quarter end 1/17/19 (Thursday- Grade is due)</a:t>
            </a:r>
          </a:p>
          <a:p>
            <a:pPr algn="ctr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quarter Science Benchmark is on Friday (which affect 3</a:t>
            </a:r>
            <a:r>
              <a:rPr lang="en-US" baseline="30000" dirty="0"/>
              <a:t>rd</a:t>
            </a:r>
            <a:r>
              <a:rPr lang="en-US" dirty="0"/>
              <a:t> quarter test grade)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689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Flocabulary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https://www.flocabulary.com/unit/classification-of-species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Quick Review</a:t>
            </a:r>
          </a:p>
          <a:p>
            <a:r>
              <a:rPr lang="en-US" dirty="0" smtClean="0"/>
              <a:t>Vocab Card- 10 min </a:t>
            </a:r>
          </a:p>
          <a:p>
            <a:r>
              <a:rPr lang="en-US" dirty="0" err="1" smtClean="0"/>
              <a:t>Plicker</a:t>
            </a:r>
            <a:r>
              <a:rPr lang="en-US" dirty="0" smtClean="0"/>
              <a:t>- 10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559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question about the </a:t>
            </a:r>
            <a:r>
              <a:rPr lang="en-US" dirty="0" err="1" smtClean="0"/>
              <a:t>plicker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7348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115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4 min </vt:lpstr>
      <vt:lpstr>Today Agenda</vt:lpstr>
      <vt:lpstr>Flocabulary 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</dc:title>
  <dc:creator>Ahmet ilbay</dc:creator>
  <cp:lastModifiedBy>Ahmet ilbay</cp:lastModifiedBy>
  <cp:revision>3</cp:revision>
  <dcterms:created xsi:type="dcterms:W3CDTF">2006-08-16T00:00:00Z</dcterms:created>
  <dcterms:modified xsi:type="dcterms:W3CDTF">2019-01-14T20:49:56Z</dcterms:modified>
</cp:coreProperties>
</file>