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peppermoths.weebly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3e57de28-844c-4390-ba28-8dde8aa053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1-18-17 5 minutes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086600" cy="4343400"/>
          </a:xfrm>
        </p:spPr>
        <p:txBody>
          <a:bodyPr/>
          <a:lstStyle/>
          <a:p>
            <a:r>
              <a:rPr lang="en-US" b="1" dirty="0" smtClean="0"/>
              <a:t>1)Genetic disorders are caused ….</a:t>
            </a:r>
          </a:p>
          <a:p>
            <a:pPr marL="514350" indent="-514350">
              <a:buAutoNum type="alphaLcParenR"/>
            </a:pPr>
            <a:r>
              <a:rPr lang="en-US" dirty="0" smtClean="0"/>
              <a:t>Always caused by environment</a:t>
            </a:r>
          </a:p>
          <a:p>
            <a:pPr marL="514350" indent="-514350">
              <a:buAutoNum type="alphaLcParenR"/>
            </a:pPr>
            <a:r>
              <a:rPr lang="en-US" dirty="0" smtClean="0"/>
              <a:t>Never caused by the environment</a:t>
            </a:r>
          </a:p>
          <a:p>
            <a:pPr marL="514350" indent="-514350">
              <a:buAutoNum type="alphaLcParenR"/>
            </a:pPr>
            <a:r>
              <a:rPr lang="en-US" dirty="0" smtClean="0"/>
              <a:t>Always caused by gene mutation</a:t>
            </a:r>
          </a:p>
          <a:p>
            <a:pPr marL="514350" indent="-514350">
              <a:buAutoNum type="alphaLcParenR"/>
            </a:pPr>
            <a:r>
              <a:rPr lang="en-US" dirty="0" smtClean="0"/>
              <a:t>Sometimes caused by environment and sometimes by gene mutations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4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</a:t>
            </a:r>
            <a:r>
              <a:rPr lang="en-US" dirty="0"/>
              <a:t>Peppered Moth </a:t>
            </a:r>
            <a:r>
              <a:rPr lang="en-US" dirty="0" smtClean="0"/>
              <a:t>Simulation (Natural Selection- Classroom Activity) 30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Kahoot</a:t>
            </a:r>
            <a:r>
              <a:rPr lang="en-US" dirty="0" smtClean="0"/>
              <a:t> 10 minutes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92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Peppered Moth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Objective: Simulate changes in moth population due to pollution and predation, and observe how species can change </a:t>
            </a:r>
            <a:r>
              <a:rPr lang="en-US" sz="4400" dirty="0" smtClean="0"/>
              <a:t>over time</a:t>
            </a:r>
            <a:r>
              <a:rPr lang="en-US" sz="4400" dirty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113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https://play.kahoot.it/#/?quizId=3e57de28-844c-4390-ba28-8dde8aa05314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1-18-17 5 minutes </vt:lpstr>
      <vt:lpstr>Today Agenda</vt:lpstr>
      <vt:lpstr>Peppered Moth Simulation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1-18-17 5 minutes </dc:title>
  <dc:creator>TMSA</dc:creator>
  <cp:lastModifiedBy>TMSA</cp:lastModifiedBy>
  <cp:revision>1</cp:revision>
  <dcterms:created xsi:type="dcterms:W3CDTF">2006-08-16T00:00:00Z</dcterms:created>
  <dcterms:modified xsi:type="dcterms:W3CDTF">2017-01-18T12:09:44Z</dcterms:modified>
</cp:coreProperties>
</file>