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user:am9qb3NwaWRlcmJveUBnbWFpbC5jb20./book/CK-12-Life-Science-Concepts-For-Middle-School/r2/section/11.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biology/Senses" TargetMode="External"/><Relationship Id="rId2" Type="http://schemas.openxmlformats.org/officeDocument/2006/relationships/hyperlink" Target="http://vimeo.com/3734996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Levels-of-Organization-foldable-instructions-19kk6e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12reader.com/reading-comprehension/Gr5_Wk4_Tissues_Organs_and_System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391400" cy="4419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Why do red blood cells need to be so tiny?</a:t>
            </a:r>
          </a:p>
          <a:p>
            <a:r>
              <a:rPr lang="en-US" dirty="0" smtClean="0"/>
              <a:t>So they can move through narrow blood vessels. </a:t>
            </a:r>
          </a:p>
          <a:p>
            <a:r>
              <a:rPr lang="en-US" dirty="0" smtClean="0"/>
              <a:t>Answer Key;</a:t>
            </a:r>
          </a:p>
          <a:p>
            <a:pPr marL="514350" indent="-514350">
              <a:buAutoNum type="arabicParenR"/>
            </a:pPr>
            <a:r>
              <a:rPr lang="en-US" dirty="0" smtClean="0"/>
              <a:t>C 2) A 3) B 4) B 5) D 6) A 7) C 8)A 9) C 10) D</a:t>
            </a:r>
          </a:p>
        </p:txBody>
      </p:sp>
    </p:spTree>
    <p:extLst>
      <p:ext uri="{BB962C8B-B14F-4D97-AF65-F5344CB8AC3E}">
        <p14:creationId xmlns:p14="http://schemas.microsoft.com/office/powerpoint/2010/main" val="32969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</a:t>
            </a:r>
            <a:r>
              <a:rPr lang="en-US" dirty="0"/>
              <a:t>) Reading Article 15 min 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/>
              <a:t>Video </a:t>
            </a:r>
            <a:r>
              <a:rPr lang="en-US" dirty="0"/>
              <a:t>Introduction Human Body Plan 5 min</a:t>
            </a:r>
            <a:endParaRPr lang="en-US" dirty="0" smtClean="0"/>
          </a:p>
          <a:p>
            <a:r>
              <a:rPr lang="en-US" dirty="0" smtClean="0"/>
              <a:t>4) Classwork (Foldable ) 15 min </a:t>
            </a:r>
          </a:p>
          <a:p>
            <a:r>
              <a:rPr lang="en-US" dirty="0" smtClean="0"/>
              <a:t>5) Game ( Human Body Game) 8 min</a:t>
            </a:r>
          </a:p>
          <a:p>
            <a:r>
              <a:rPr lang="en-US" dirty="0" smtClean="0"/>
              <a:t>Total time 48 min.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Reading Article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CK12- It contains all definition and basic information about human body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(2:28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video you are going to answer these four question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kind of symmetry does the human body plan show? Explain fully what this means.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this symmetry extend to our </a:t>
            </a:r>
            <a:r>
              <a:rPr lang="en-US" dirty="0">
                <a:hlinkClick r:id="rId3" tooltip="Senses"/>
              </a:rPr>
              <a:t>senses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much of our body is made of muscle? What does this muscle allow us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oxygen and nutrients delivered to the cells of the body?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157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</vt:lpstr>
      <vt:lpstr>Today Agenda</vt:lpstr>
      <vt:lpstr>Reading Article </vt:lpstr>
      <vt:lpstr>Video (2:28 min)</vt:lpstr>
      <vt:lpstr>Foldable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5</cp:revision>
  <dcterms:created xsi:type="dcterms:W3CDTF">2006-08-16T00:00:00Z</dcterms:created>
  <dcterms:modified xsi:type="dcterms:W3CDTF">2017-01-26T22:50:49Z</dcterms:modified>
</cp:coreProperties>
</file>