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5493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sson 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 userDrawn="1"/>
        </p:nvSpPr>
        <p:spPr>
          <a:xfrm>
            <a:off x="1056106" y="1650989"/>
            <a:ext cx="2762362" cy="1159934"/>
          </a:xfrm>
          <a:prstGeom prst="roundRect">
            <a:avLst>
              <a:gd name="adj" fmla="val 20803"/>
            </a:avLst>
          </a:prstGeom>
          <a:solidFill>
            <a:srgbClr val="2D88E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56104" y="1620556"/>
            <a:ext cx="276236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Lesson Review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3158067"/>
            <a:ext cx="6868693" cy="123613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8" name="Picture 7" descr="MA_now--888002Rev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6621" r="9166" b="34722"/>
          <a:stretch/>
        </p:blipFill>
        <p:spPr>
          <a:xfrm>
            <a:off x="1363133" y="2269065"/>
            <a:ext cx="3571619" cy="626535"/>
          </a:xfrm>
          <a:prstGeom prst="rect">
            <a:avLst/>
          </a:prstGeom>
        </p:spPr>
      </p:pic>
      <p:sp>
        <p:nvSpPr>
          <p:cNvPr id="2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45733" y="4394201"/>
            <a:ext cx="6324600" cy="167640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4577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1882776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 Review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845463" y="2268537"/>
            <a:ext cx="6384141" cy="1141992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1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33196" y="1719409"/>
            <a:ext cx="827871" cy="37657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45915" y="3508859"/>
            <a:ext cx="6383915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07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OsAbTi9tHw&amp;t=66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17575"/>
          </a:xfrm>
        </p:spPr>
        <p:txBody>
          <a:bodyPr/>
          <a:lstStyle/>
          <a:p>
            <a:r>
              <a:rPr lang="en-US" dirty="0" smtClean="0"/>
              <a:t>Homework check 1/9/18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848600" cy="5105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1. </a:t>
            </a:r>
            <a:r>
              <a:rPr lang="en-US" dirty="0"/>
              <a:t>The three stages of interphase are </a:t>
            </a:r>
            <a:r>
              <a:rPr lang="en-US" dirty="0" smtClean="0"/>
              <a:t>rapid growth and replication of the organelles, replication </a:t>
            </a:r>
            <a:r>
              <a:rPr lang="en-US" dirty="0"/>
              <a:t>of DNA, and preparation for cell</a:t>
            </a:r>
          </a:p>
          <a:p>
            <a:pPr algn="l"/>
            <a:r>
              <a:rPr lang="en-US" dirty="0"/>
              <a:t>division.</a:t>
            </a:r>
          </a:p>
          <a:p>
            <a:pPr algn="l"/>
            <a:r>
              <a:rPr lang="en-US" b="1" dirty="0"/>
              <a:t>2. </a:t>
            </a:r>
            <a:r>
              <a:rPr lang="en-US" dirty="0"/>
              <a:t>Interphase prepares the cell to reproduce </a:t>
            </a:r>
            <a:r>
              <a:rPr lang="en-US" dirty="0" smtClean="0"/>
              <a:t>in the </a:t>
            </a:r>
            <a:r>
              <a:rPr lang="en-US" dirty="0"/>
              <a:t>mitotic phase.</a:t>
            </a:r>
          </a:p>
          <a:p>
            <a:pPr algn="l"/>
            <a:r>
              <a:rPr lang="en-US" b="1" dirty="0"/>
              <a:t>3. </a:t>
            </a:r>
            <a:r>
              <a:rPr lang="en-US" dirty="0"/>
              <a:t>The two stages of the mitotic phase </a:t>
            </a:r>
            <a:r>
              <a:rPr lang="en-US" dirty="0" smtClean="0"/>
              <a:t>are mitosis </a:t>
            </a:r>
            <a:r>
              <a:rPr lang="en-US" dirty="0"/>
              <a:t>and cytokinesis.</a:t>
            </a:r>
          </a:p>
          <a:p>
            <a:pPr algn="l"/>
            <a:r>
              <a:rPr lang="en-US" b="1" dirty="0" smtClean="0"/>
              <a:t>4. </a:t>
            </a:r>
            <a:r>
              <a:rPr lang="en-US" dirty="0" smtClean="0"/>
              <a:t>When </a:t>
            </a:r>
            <a:r>
              <a:rPr lang="en-US" dirty="0"/>
              <a:t>a cell divides into daughter cells, the</a:t>
            </a:r>
          </a:p>
          <a:p>
            <a:pPr algn="l"/>
            <a:r>
              <a:rPr lang="en-US" dirty="0"/>
              <a:t>original cell no longer exists</a:t>
            </a:r>
          </a:p>
        </p:txBody>
      </p:sp>
    </p:spTree>
    <p:extLst>
      <p:ext uri="{BB962C8B-B14F-4D97-AF65-F5344CB8AC3E}">
        <p14:creationId xmlns:p14="http://schemas.microsoft.com/office/powerpoint/2010/main" val="11281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2 Vocabulary Classwork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cell </a:t>
            </a:r>
            <a:r>
              <a:rPr lang="en-US" b="1" dirty="0"/>
              <a:t>differentiation </a:t>
            </a:r>
            <a:r>
              <a:rPr lang="en-US" dirty="0"/>
              <a:t>process by which cells become different types of cells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complex</a:t>
            </a:r>
            <a:r>
              <a:rPr lang="en-US" dirty="0" smtClean="0"/>
              <a:t> </a:t>
            </a:r>
            <a:r>
              <a:rPr lang="en-US" dirty="0"/>
              <a:t>made of two or more parts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fiber</a:t>
            </a:r>
            <a:r>
              <a:rPr lang="en-US" dirty="0" smtClean="0"/>
              <a:t> </a:t>
            </a:r>
            <a:r>
              <a:rPr lang="en-US" dirty="0"/>
              <a:t>long muscle cell organ group of different tissues working together to perform a particular job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organ </a:t>
            </a:r>
            <a:r>
              <a:rPr lang="en-US" b="1" dirty="0"/>
              <a:t>system </a:t>
            </a:r>
            <a:r>
              <a:rPr lang="en-US" dirty="0"/>
              <a:t>group of organs working together to complete a series of tasks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stem </a:t>
            </a:r>
            <a:r>
              <a:rPr lang="en-US" b="1" dirty="0"/>
              <a:t>cell </a:t>
            </a:r>
            <a:r>
              <a:rPr lang="en-US" dirty="0"/>
              <a:t>unspecialized cell that develops into many different cell types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tissue</a:t>
            </a:r>
            <a:r>
              <a:rPr lang="en-US" dirty="0" smtClean="0"/>
              <a:t> </a:t>
            </a:r>
            <a:r>
              <a:rPr lang="en-US" dirty="0"/>
              <a:t>group of similar types of cells that work together to carry out specific </a:t>
            </a:r>
            <a:r>
              <a:rPr lang="en-US" dirty="0" smtClean="0"/>
              <a:t>tasks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Answer; 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stem cell</a:t>
            </a:r>
          </a:p>
          <a:p>
            <a:r>
              <a:rPr lang="en-US" b="1" dirty="0"/>
              <a:t>2. </a:t>
            </a:r>
            <a:r>
              <a:rPr lang="en-US" dirty="0"/>
              <a:t>fiber</a:t>
            </a:r>
          </a:p>
          <a:p>
            <a:r>
              <a:rPr lang="en-US" b="1" dirty="0"/>
              <a:t>3. </a:t>
            </a:r>
            <a:r>
              <a:rPr lang="en-US" dirty="0"/>
              <a:t>cell differentiation</a:t>
            </a:r>
          </a:p>
          <a:p>
            <a:r>
              <a:rPr lang="en-US" b="1" dirty="0"/>
              <a:t>4. </a:t>
            </a:r>
            <a:r>
              <a:rPr lang="en-US" dirty="0"/>
              <a:t>organ system</a:t>
            </a:r>
          </a:p>
          <a:p>
            <a:r>
              <a:rPr lang="en-US" b="1" dirty="0"/>
              <a:t>5. </a:t>
            </a:r>
            <a:r>
              <a:rPr lang="en-US" dirty="0"/>
              <a:t>tissue</a:t>
            </a:r>
          </a:p>
          <a:p>
            <a:r>
              <a:rPr lang="en-US" b="1" dirty="0"/>
              <a:t>6. </a:t>
            </a:r>
            <a:r>
              <a:rPr lang="en-US" dirty="0"/>
              <a:t>organ</a:t>
            </a:r>
          </a:p>
          <a:p>
            <a:r>
              <a:rPr lang="en-US" b="1" dirty="0"/>
              <a:t>7. </a:t>
            </a:r>
            <a:r>
              <a:rPr lang="en-US" dirty="0"/>
              <a:t>complex</a:t>
            </a:r>
          </a:p>
        </p:txBody>
      </p:sp>
    </p:spTree>
    <p:extLst>
      <p:ext uri="{BB962C8B-B14F-4D97-AF65-F5344CB8AC3E}">
        <p14:creationId xmlns:p14="http://schemas.microsoft.com/office/powerpoint/2010/main" val="252475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Warm Up 1/9/18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about the watch the video about mitosis(rap)-3;17 minutes</a:t>
            </a:r>
          </a:p>
          <a:p>
            <a:r>
              <a:rPr lang="en-US" dirty="0" smtClean="0"/>
              <a:t>Write summary of the video (phases)- two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1/9/18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check/ Bell Ringer 10 minutes</a:t>
            </a:r>
          </a:p>
          <a:p>
            <a:r>
              <a:rPr lang="en-US" dirty="0" smtClean="0"/>
              <a:t>2) Introduction Lesson 2 15 minutes</a:t>
            </a:r>
          </a:p>
          <a:p>
            <a:r>
              <a:rPr lang="en-US" dirty="0" smtClean="0"/>
              <a:t>3) Lesson Vocabulary 10 minutes</a:t>
            </a:r>
          </a:p>
          <a:p>
            <a:r>
              <a:rPr lang="en-US" dirty="0" smtClean="0"/>
              <a:t>4) Lesson Outline 5 minutes </a:t>
            </a:r>
          </a:p>
          <a:p>
            <a:r>
              <a:rPr lang="en-US" dirty="0" smtClean="0"/>
              <a:t>5) Review 3 minutes</a:t>
            </a:r>
          </a:p>
        </p:txBody>
      </p:sp>
    </p:spTree>
    <p:extLst>
      <p:ext uri="{BB962C8B-B14F-4D97-AF65-F5344CB8AC3E}">
        <p14:creationId xmlns:p14="http://schemas.microsoft.com/office/powerpoint/2010/main" val="13185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Levels of Organization- No writing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Scales on Wings?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61465" y="2252565"/>
            <a:ext cx="4391255" cy="39450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Look at the photo at the beginning of the lesson. </a:t>
            </a:r>
            <a:r>
              <a:rPr lang="en-US" dirty="0"/>
              <a:t>This butterfly has a distinctive pattern of colors on </a:t>
            </a:r>
            <a:r>
              <a:rPr lang="en-US" dirty="0" smtClean="0"/>
              <a:t>its wings</a:t>
            </a:r>
            <a:r>
              <a:rPr lang="en-US" dirty="0"/>
              <a:t>. The pattern is </a:t>
            </a:r>
            <a:r>
              <a:rPr lang="en-US" dirty="0" smtClean="0"/>
              <a:t>formed by </a:t>
            </a:r>
            <a:r>
              <a:rPr lang="en-US" dirty="0"/>
              <a:t>clusters of tiny scales</a:t>
            </a:r>
            <a:r>
              <a:rPr lang="en-US" dirty="0" smtClean="0"/>
              <a:t>. In </a:t>
            </a:r>
            <a:r>
              <a:rPr lang="en-US" dirty="0"/>
              <a:t>a similar way, multicellular organisms are made </a:t>
            </a:r>
            <a:r>
              <a:rPr lang="en-US" dirty="0" smtClean="0"/>
              <a:t>of many </a:t>
            </a:r>
            <a:r>
              <a:rPr lang="en-US" dirty="0"/>
              <a:t>small parts working together.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143" y="1170214"/>
            <a:ext cx="41814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3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Unicellular organisms do not have all the characteristics of life.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Levels of Organization- Science Journal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Disagree. Unicellular organisms have all the characteristics of life.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97783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All the cells in a multicellular organism are the same.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Levels of Organization- Science Journal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Disagree. All the cells in a multicellular organism have the same DNA, but they are specialized in structure and function.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37726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Some organs work together as part of an organ system.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Levels of Organization- Science Journal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Agree. Groups of different organs work together as a system to complete a series of tasks.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36351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en-US" dirty="0"/>
              <a:t>How do unicellular and multicellular organisms differ?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Levels of Organization- Science Journal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2000" dirty="0"/>
              <a:t>The one cell of a unicellular organism is able to obtain all the materials that it needs to survive. In a multicellular organism, cells cannot survive alone and must work together to provide the organism’s needs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204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en-US" dirty="0"/>
              <a:t>How does cell differentiation lead to the organization within a multicellular organism?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Levels of Organization- Science Journal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2000" dirty="0"/>
              <a:t>Through cell differentiation, cells </a:t>
            </a:r>
            <a:r>
              <a:rPr lang="en-US" altLang="en-US" sz="2000" dirty="0" smtClean="0"/>
              <a:t>become </a:t>
            </a:r>
            <a:r>
              <a:rPr lang="en-US" altLang="en-US" sz="2000" dirty="0"/>
              <a:t>different types of cells with </a:t>
            </a:r>
            <a:r>
              <a:rPr lang="en-US" altLang="en-US" sz="2000" dirty="0" smtClean="0"/>
              <a:t>specific </a:t>
            </a:r>
            <a:r>
              <a:rPr lang="en-US" altLang="en-US" sz="2000" dirty="0"/>
              <a:t>functions. Cell differentiation </a:t>
            </a:r>
            <a:r>
              <a:rPr lang="en-US" altLang="en-US" sz="2000" dirty="0" smtClean="0"/>
              <a:t>leads </a:t>
            </a:r>
            <a:r>
              <a:rPr lang="en-US" altLang="en-US" sz="2000" dirty="0"/>
              <a:t>to the formation of tissues, </a:t>
            </a:r>
            <a:r>
              <a:rPr lang="en-US" altLang="en-US" sz="2000" dirty="0" smtClean="0"/>
              <a:t>organs</a:t>
            </a:r>
            <a:r>
              <a:rPr lang="en-US" altLang="en-US" sz="2000" dirty="0"/>
              <a:t>, and organ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527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Homework check 1/9/18</vt:lpstr>
      <vt:lpstr>Warm Up 1/9/18 Tuesday</vt:lpstr>
      <vt:lpstr>Today Agenda 1/9/18 Tuesday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2 Vocabulary Classwork 5 minutes</vt:lpstr>
      <vt:lpstr>Lesson Outline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 1/9/18</dc:title>
  <dc:creator>ailbay</dc:creator>
  <cp:lastModifiedBy>TMSA</cp:lastModifiedBy>
  <cp:revision>3</cp:revision>
  <dcterms:created xsi:type="dcterms:W3CDTF">2006-08-16T00:00:00Z</dcterms:created>
  <dcterms:modified xsi:type="dcterms:W3CDTF">2018-01-09T17:15:35Z</dcterms:modified>
</cp:coreProperties>
</file>