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Warm  Up 10-10-17 Tuesday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447800"/>
            <a:ext cx="75438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1)What </a:t>
            </a:r>
            <a:r>
              <a:rPr lang="en-US" dirty="0"/>
              <a:t>must the relative humidity be if it is </a:t>
            </a:r>
            <a:r>
              <a:rPr lang="en-US" dirty="0" smtClean="0"/>
              <a:t>foggy outside?</a:t>
            </a:r>
          </a:p>
          <a:p>
            <a:r>
              <a:rPr lang="en-US" b="1" dirty="0" smtClean="0"/>
              <a:t>Answer;100 percent</a:t>
            </a:r>
          </a:p>
          <a:p>
            <a:r>
              <a:rPr lang="en-US" dirty="0" smtClean="0"/>
              <a:t>2) </a:t>
            </a:r>
            <a:r>
              <a:rPr lang="en-US" dirty="0"/>
              <a:t>Wind is an example </a:t>
            </a:r>
            <a:r>
              <a:rPr lang="en-US" dirty="0" smtClean="0"/>
              <a:t>of…….</a:t>
            </a:r>
          </a:p>
          <a:p>
            <a:r>
              <a:rPr lang="en-US" b="1" dirty="0" smtClean="0"/>
              <a:t>Convection</a:t>
            </a:r>
          </a:p>
          <a:p>
            <a:r>
              <a:rPr lang="en-US" dirty="0" smtClean="0"/>
              <a:t>3)</a:t>
            </a:r>
            <a:r>
              <a:rPr lang="en-US" dirty="0"/>
              <a:t> What happens to the air pressure as you </a:t>
            </a:r>
            <a:r>
              <a:rPr lang="en-US" dirty="0" smtClean="0"/>
              <a:t>go higher </a:t>
            </a:r>
            <a:r>
              <a:rPr lang="en-US" dirty="0"/>
              <a:t>in altitude</a:t>
            </a:r>
            <a:r>
              <a:rPr lang="en-US" dirty="0" smtClean="0"/>
              <a:t>?</a:t>
            </a:r>
          </a:p>
          <a:p>
            <a:r>
              <a:rPr lang="en-US" dirty="0" smtClean="0"/>
              <a:t>It </a:t>
            </a:r>
            <a:r>
              <a:rPr lang="en-US" dirty="0"/>
              <a:t>decreases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10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1)Warm Up 5 minutes</a:t>
            </a:r>
          </a:p>
          <a:p>
            <a:r>
              <a:rPr lang="en-US" dirty="0" smtClean="0"/>
              <a:t>2) STEM FAIR CHECK on power school 5 minutes</a:t>
            </a:r>
          </a:p>
          <a:p>
            <a:r>
              <a:rPr lang="en-US" dirty="0" smtClean="0"/>
              <a:t>3) Lesson Vocabulary 10minutes</a:t>
            </a:r>
          </a:p>
          <a:p>
            <a:r>
              <a:rPr lang="en-US" dirty="0" smtClean="0"/>
              <a:t>4) Lesson Outline 10 minutes </a:t>
            </a:r>
          </a:p>
          <a:p>
            <a:r>
              <a:rPr lang="en-US" dirty="0"/>
              <a:t>5</a:t>
            </a:r>
            <a:r>
              <a:rPr lang="en-US" dirty="0" smtClean="0"/>
              <a:t>) Brain Pop Air Pollution/</a:t>
            </a:r>
            <a:r>
              <a:rPr lang="en-US" dirty="0" err="1" smtClean="0"/>
              <a:t>Plicker</a:t>
            </a:r>
            <a:r>
              <a:rPr lang="en-US" dirty="0" smtClean="0"/>
              <a:t> 10 minutes</a:t>
            </a:r>
          </a:p>
          <a:p>
            <a:r>
              <a:rPr lang="en-US" dirty="0" smtClean="0"/>
              <a:t>6) Exit Ticket 3 minutes</a:t>
            </a:r>
          </a:p>
        </p:txBody>
      </p:sp>
    </p:spTree>
    <p:extLst>
      <p:ext uri="{BB962C8B-B14F-4D97-AF65-F5344CB8AC3E}">
        <p14:creationId xmlns:p14="http://schemas.microsoft.com/office/powerpoint/2010/main" val="349557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Vocabulary-Air pollution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Acid </a:t>
            </a:r>
            <a:r>
              <a:rPr lang="en-US" b="1" dirty="0"/>
              <a:t>precipitation </a:t>
            </a:r>
            <a:r>
              <a:rPr lang="en-US" dirty="0"/>
              <a:t>results from sulfur dioxide and nitrogen oxides combining with moisture in the atmosphere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Air </a:t>
            </a:r>
            <a:r>
              <a:rPr lang="en-US" b="1" dirty="0"/>
              <a:t>pollution </a:t>
            </a:r>
            <a:r>
              <a:rPr lang="en-US" dirty="0"/>
              <a:t>contamination of air by harmful substances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Particulate </a:t>
            </a:r>
            <a:r>
              <a:rPr lang="en-US" b="1" dirty="0"/>
              <a:t>matter </a:t>
            </a:r>
            <a:r>
              <a:rPr lang="en-US" dirty="0"/>
              <a:t>mixture of dust, acids, and other chemicals that can be harmful to health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Photochemical </a:t>
            </a:r>
            <a:r>
              <a:rPr lang="en-US" b="1" dirty="0"/>
              <a:t>smog </a:t>
            </a:r>
            <a:r>
              <a:rPr lang="en-US" dirty="0"/>
              <a:t>interaction between sunlight and chemicals in the air</a:t>
            </a:r>
          </a:p>
        </p:txBody>
      </p:sp>
    </p:spTree>
    <p:extLst>
      <p:ext uri="{BB962C8B-B14F-4D97-AF65-F5344CB8AC3E}">
        <p14:creationId xmlns:p14="http://schemas.microsoft.com/office/powerpoint/2010/main" val="38818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 Outline(Text Book Page 220-224)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Lesson 4: Air Quality 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/>
              <a:t>. Sources of Air Pollution </a:t>
            </a:r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b="1" dirty="0"/>
              <a:t>Air pollution </a:t>
            </a:r>
            <a:r>
              <a:rPr lang="en-US" dirty="0"/>
              <a:t>is the contamination of air by harmful substances including smoke and other gases. 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/>
              <a:t>. Air pollution harms animals and humans by weakening the </a:t>
            </a:r>
            <a:r>
              <a:rPr lang="en-US" b="1" dirty="0"/>
              <a:t>immune system </a:t>
            </a:r>
            <a:r>
              <a:rPr lang="en-US" dirty="0"/>
              <a:t>and causing disease. </a:t>
            </a:r>
            <a:endParaRPr lang="en-US" dirty="0" smtClean="0"/>
          </a:p>
          <a:p>
            <a:r>
              <a:rPr lang="en-US" dirty="0" smtClean="0"/>
              <a:t>b</a:t>
            </a:r>
            <a:r>
              <a:rPr lang="en-US" dirty="0"/>
              <a:t>. Air pollution </a:t>
            </a:r>
            <a:r>
              <a:rPr lang="en-US" b="1" dirty="0" smtClean="0"/>
              <a:t>damages </a:t>
            </a:r>
            <a:r>
              <a:rPr lang="en-US" dirty="0" smtClean="0"/>
              <a:t>plants</a:t>
            </a:r>
            <a:r>
              <a:rPr lang="en-US" dirty="0"/>
              <a:t>, including crops, and can reduce food production.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b="1" dirty="0"/>
              <a:t>Point-source pollution </a:t>
            </a:r>
            <a:r>
              <a:rPr lang="en-US" dirty="0"/>
              <a:t>is pollution that comes from an identifiable source. A natural source of this pollution is a(n) </a:t>
            </a:r>
            <a:r>
              <a:rPr lang="en-US" b="1" dirty="0"/>
              <a:t>volcano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b="1" dirty="0"/>
              <a:t>Nonpoint-source pollution</a:t>
            </a:r>
            <a:r>
              <a:rPr lang="en-US" dirty="0"/>
              <a:t> is pollution that comes from a widespread area. A natural source of this pollution is </a:t>
            </a:r>
            <a:r>
              <a:rPr lang="en-US" b="1" dirty="0"/>
              <a:t>anaerobic bacteria</a:t>
            </a:r>
          </a:p>
        </p:txBody>
      </p:sp>
    </p:spTree>
    <p:extLst>
      <p:ext uri="{BB962C8B-B14F-4D97-AF65-F5344CB8AC3E}">
        <p14:creationId xmlns:p14="http://schemas.microsoft.com/office/powerpoint/2010/main" val="152715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Lesson Outline(Text Book Page 220-224)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B. Causes and Effects of Air Pollution </a:t>
            </a:r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b="1" dirty="0"/>
              <a:t>Acid precipitation </a:t>
            </a:r>
            <a:r>
              <a:rPr lang="en-US" dirty="0"/>
              <a:t>forms when sulfur dioxide and nitrogen oxides combine with moisture in the atmosphere and create precipitation that has a pH lower than that of normal rain water.. 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/>
              <a:t>. Acid precipitation falling in lakes and rivers can harm </a:t>
            </a:r>
            <a:r>
              <a:rPr lang="en-US" b="1" dirty="0"/>
              <a:t>organisms</a:t>
            </a:r>
            <a:r>
              <a:rPr lang="en-US" dirty="0"/>
              <a:t> living in the water. </a:t>
            </a:r>
            <a:endParaRPr lang="en-US" dirty="0" smtClean="0"/>
          </a:p>
          <a:p>
            <a:r>
              <a:rPr lang="en-US" dirty="0" smtClean="0"/>
              <a:t>b</a:t>
            </a:r>
            <a:r>
              <a:rPr lang="en-US" dirty="0"/>
              <a:t>. Acid precipitation can </a:t>
            </a:r>
            <a:r>
              <a:rPr lang="en-US" b="1" dirty="0"/>
              <a:t>weather</a:t>
            </a:r>
            <a:r>
              <a:rPr lang="en-US" dirty="0"/>
              <a:t> buildings that are made of stone. 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en-US" dirty="0"/>
              <a:t>. One of the most common sources of pollutants that cause acid rain is </a:t>
            </a:r>
            <a:r>
              <a:rPr lang="en-US" b="1" dirty="0"/>
              <a:t>automobiles (or factories or power plants).</a:t>
            </a:r>
          </a:p>
        </p:txBody>
      </p:sp>
    </p:spTree>
    <p:extLst>
      <p:ext uri="{BB962C8B-B14F-4D97-AF65-F5344CB8AC3E}">
        <p14:creationId xmlns:p14="http://schemas.microsoft.com/office/powerpoint/2010/main" val="284343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Lesson Outline(Text Book Page 220-224)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en-US" b="1" dirty="0"/>
              <a:t>Photochemical smog </a:t>
            </a:r>
            <a:r>
              <a:rPr lang="en-US" dirty="0"/>
              <a:t>is air pollution that forms from the interaction between chemicals in the air and sunlight. 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/>
              <a:t>. Smog forms when </a:t>
            </a:r>
            <a:r>
              <a:rPr lang="en-US" b="1" dirty="0"/>
              <a:t>nitrogen dioxide </a:t>
            </a:r>
            <a:r>
              <a:rPr lang="en-US" dirty="0"/>
              <a:t>from gasoline exhaust mixes with sunlight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b. </a:t>
            </a:r>
            <a:r>
              <a:rPr lang="en-US" b="1" dirty="0"/>
              <a:t>Ozone </a:t>
            </a:r>
            <a:r>
              <a:rPr lang="en-US" dirty="0"/>
              <a:t>is the main gas in smog; at ground level, this gas can harm the tissues of plants and animals.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15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Lesson Outline(Text Book Page 220-224)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C. Particulate Pollution </a:t>
            </a:r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b="1" dirty="0"/>
              <a:t>Particulate matter </a:t>
            </a:r>
            <a:r>
              <a:rPr lang="en-US" dirty="0"/>
              <a:t>is a mixture of dust, acids, and other chemicals that can be harmful to human health.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The </a:t>
            </a:r>
            <a:r>
              <a:rPr lang="en-US" b="1" dirty="0"/>
              <a:t>smallest</a:t>
            </a:r>
            <a:r>
              <a:rPr lang="en-US" dirty="0"/>
              <a:t> particles are usually the most harmful because they can be inhaled and can cause asthma and bronchitis and lead to heart attacks. </a:t>
            </a:r>
            <a:endParaRPr lang="en-US" dirty="0" smtClean="0"/>
          </a:p>
          <a:p>
            <a:r>
              <a:rPr lang="en-US" dirty="0" smtClean="0"/>
              <a:t>D</a:t>
            </a:r>
            <a:r>
              <a:rPr lang="en-US" dirty="0"/>
              <a:t>. Movement of Air Pollution </a:t>
            </a:r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b="1" dirty="0"/>
              <a:t>Wind</a:t>
            </a:r>
            <a:r>
              <a:rPr lang="en-US" dirty="0"/>
              <a:t> can carry air pollution from one place to another.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A(n) </a:t>
            </a:r>
            <a:r>
              <a:rPr lang="en-US" b="1" dirty="0"/>
              <a:t>temperature inversion </a:t>
            </a:r>
            <a:r>
              <a:rPr lang="en-US" dirty="0"/>
              <a:t>can trap pollution in a valley for a number of days.</a:t>
            </a:r>
          </a:p>
        </p:txBody>
      </p:sp>
    </p:spTree>
    <p:extLst>
      <p:ext uri="{BB962C8B-B14F-4D97-AF65-F5344CB8AC3E}">
        <p14:creationId xmlns:p14="http://schemas.microsoft.com/office/powerpoint/2010/main" val="292766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Lesson Outline(Text Book Page 220-224)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E. Maintaining Healthful Air Quality </a:t>
            </a:r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/>
              <a:t>. The </a:t>
            </a:r>
            <a:r>
              <a:rPr lang="en-US" b="1" dirty="0"/>
              <a:t>Clean Air Act </a:t>
            </a:r>
            <a:r>
              <a:rPr lang="en-US" dirty="0"/>
              <a:t>of 1970 allows the U.S. government to set limits on levels of harmful pollutants, including carbon monoxide, lead, nitrogen oxides, ozone, particulate matter, and sulfur dioxide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2. Officials </a:t>
            </a:r>
            <a:r>
              <a:rPr lang="en-US" b="1" dirty="0"/>
              <a:t>monitor</a:t>
            </a:r>
            <a:r>
              <a:rPr lang="en-US" dirty="0"/>
              <a:t> air pollution levels in all major U.S. cities. When pollution levels become high, they issue </a:t>
            </a:r>
            <a:r>
              <a:rPr lang="en-US" b="1" dirty="0"/>
              <a:t>health warnings </a:t>
            </a:r>
            <a:r>
              <a:rPr lang="en-US" dirty="0"/>
              <a:t>and recommend that people limit certain activities, such as exercising outside and driving.</a:t>
            </a:r>
          </a:p>
        </p:txBody>
      </p:sp>
    </p:spTree>
    <p:extLst>
      <p:ext uri="{BB962C8B-B14F-4D97-AF65-F5344CB8AC3E}">
        <p14:creationId xmlns:p14="http://schemas.microsoft.com/office/powerpoint/2010/main" val="308397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Lesson Outline(Text Book Page 220-224)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F. Air Quality Trends </a:t>
            </a:r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/>
              <a:t>. Because of the Clean Air Act, levels of most air pollutants have </a:t>
            </a:r>
            <a:r>
              <a:rPr lang="en-US" b="1" dirty="0"/>
              <a:t>decreased</a:t>
            </a:r>
            <a:r>
              <a:rPr lang="en-US" dirty="0"/>
              <a:t> greatly in the past four decades.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The level of ground-level ozone has increased mainly because of the increased number of </a:t>
            </a:r>
            <a:r>
              <a:rPr lang="en-US" b="1" dirty="0"/>
              <a:t>automobiles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3. </a:t>
            </a:r>
            <a:r>
              <a:rPr lang="en-US" b="1" dirty="0"/>
              <a:t>Indoor</a:t>
            </a:r>
            <a:r>
              <a:rPr lang="en-US" dirty="0"/>
              <a:t> air pollution can be 50 times stronger than </a:t>
            </a:r>
            <a:r>
              <a:rPr lang="en-US" b="1" dirty="0"/>
              <a:t>outdoor</a:t>
            </a:r>
            <a:r>
              <a:rPr lang="en-US" dirty="0"/>
              <a:t> air pollution. 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/>
              <a:t>. Sources of </a:t>
            </a:r>
            <a:r>
              <a:rPr lang="en-US" b="1" dirty="0"/>
              <a:t>indoor air pollution </a:t>
            </a:r>
            <a:r>
              <a:rPr lang="en-US" dirty="0"/>
              <a:t>include tobacco smoke, cleaning products, and some carpets and upholstery. </a:t>
            </a:r>
            <a:endParaRPr lang="en-US" dirty="0" smtClean="0"/>
          </a:p>
          <a:p>
            <a:r>
              <a:rPr lang="en-US" dirty="0" smtClean="0"/>
              <a:t>b</a:t>
            </a:r>
            <a:r>
              <a:rPr lang="en-US" dirty="0"/>
              <a:t>. The gas </a:t>
            </a:r>
            <a:r>
              <a:rPr lang="en-US" b="1" dirty="0"/>
              <a:t>radon</a:t>
            </a:r>
            <a:r>
              <a:rPr lang="en-US" dirty="0"/>
              <a:t>, which escapes from some soil, enters buildings through cracks in foundations.</a:t>
            </a:r>
          </a:p>
        </p:txBody>
      </p:sp>
    </p:spTree>
    <p:extLst>
      <p:ext uri="{BB962C8B-B14F-4D97-AF65-F5344CB8AC3E}">
        <p14:creationId xmlns:p14="http://schemas.microsoft.com/office/powerpoint/2010/main" val="304167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713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Warm  Up 10-10-17 Tuesday</vt:lpstr>
      <vt:lpstr>Today Agenda</vt:lpstr>
      <vt:lpstr>Lesson Vocabulary-Air pollution </vt:lpstr>
      <vt:lpstr>Lesson Outline(Text Book Page 220-224) </vt:lpstr>
      <vt:lpstr>Lesson Outline(Text Book Page 220-224) </vt:lpstr>
      <vt:lpstr>Lesson Outline(Text Book Page 220-224) </vt:lpstr>
      <vt:lpstr>Lesson Outline(Text Book Page 220-224) </vt:lpstr>
      <vt:lpstr>Lesson Outline(Text Book Page 220-224) </vt:lpstr>
      <vt:lpstr>Lesson Outline(Text Book Page 220-224)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 Up 10-10-17 Tuesday</dc:title>
  <dc:creator>TMSA</dc:creator>
  <cp:lastModifiedBy>TMSA</cp:lastModifiedBy>
  <cp:revision>12</cp:revision>
  <dcterms:created xsi:type="dcterms:W3CDTF">2006-08-16T00:00:00Z</dcterms:created>
  <dcterms:modified xsi:type="dcterms:W3CDTF">2017-10-10T19:38:10Z</dcterms:modified>
</cp:coreProperties>
</file>