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ickers.com/liveview" TargetMode="External"/><Relationship Id="rId2" Type="http://schemas.openxmlformats.org/officeDocument/2006/relationships/hyperlink" Target="https://www.brainpop.com/science/ourfragileenvironment/airpollu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Study%20Guide%20Answer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Up 5 minutes 10-11-17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1) </a:t>
            </a:r>
            <a:r>
              <a:rPr lang="en-US" dirty="0"/>
              <a:t>When the dew point temperature is close to </a:t>
            </a:r>
            <a:r>
              <a:rPr lang="en-US" dirty="0" smtClean="0"/>
              <a:t>the air </a:t>
            </a:r>
            <a:r>
              <a:rPr lang="en-US" dirty="0"/>
              <a:t>temperature, it means that </a:t>
            </a:r>
            <a:r>
              <a:rPr lang="en-US" dirty="0" smtClean="0"/>
              <a:t>____.</a:t>
            </a:r>
          </a:p>
          <a:p>
            <a:r>
              <a:rPr lang="en-US" dirty="0">
                <a:solidFill>
                  <a:srgbClr val="FF0000"/>
                </a:solidFill>
              </a:rPr>
              <a:t>the air is very humid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2)</a:t>
            </a:r>
            <a:r>
              <a:rPr lang="en-US" dirty="0"/>
              <a:t> The process of convection transfers heat energy</a:t>
            </a:r>
            <a:r>
              <a:rPr lang="en-US" dirty="0" smtClean="0"/>
              <a:t>: </a:t>
            </a:r>
          </a:p>
          <a:p>
            <a:r>
              <a:rPr lang="en-US" dirty="0">
                <a:solidFill>
                  <a:srgbClr val="FF0000"/>
                </a:solidFill>
              </a:rPr>
              <a:t>from warm areas to cold areas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3) </a:t>
            </a:r>
            <a:r>
              <a:rPr lang="en-US" dirty="0"/>
              <a:t>Heat energy in the atmosphere always </a:t>
            </a:r>
            <a:r>
              <a:rPr lang="en-US" dirty="0" smtClean="0"/>
              <a:t>moves..</a:t>
            </a:r>
          </a:p>
          <a:p>
            <a:r>
              <a:rPr lang="en-US" dirty="0">
                <a:solidFill>
                  <a:srgbClr val="FF0000"/>
                </a:solidFill>
              </a:rPr>
              <a:t>from high temperature to low </a:t>
            </a:r>
            <a:r>
              <a:rPr lang="en-US" dirty="0" smtClean="0">
                <a:solidFill>
                  <a:srgbClr val="FF0000"/>
                </a:solidFill>
              </a:rPr>
              <a:t>temperature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Brain Pop Video 3 minutes</a:t>
            </a:r>
          </a:p>
          <a:p>
            <a:r>
              <a:rPr lang="en-US" dirty="0" smtClean="0"/>
              <a:t>3) Study Guide Answer 35 minutes</a:t>
            </a:r>
          </a:p>
        </p:txBody>
      </p:sp>
    </p:spTree>
    <p:extLst>
      <p:ext uri="{BB962C8B-B14F-4D97-AF65-F5344CB8AC3E}">
        <p14:creationId xmlns:p14="http://schemas.microsoft.com/office/powerpoint/2010/main" val="9350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</a:t>
            </a:r>
            <a:r>
              <a:rPr lang="en-US" dirty="0">
                <a:hlinkClick r:id="rId2"/>
              </a:rPr>
              <a:t>5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Pop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9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92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5 minutes 10-11-17 Wednesday</vt:lpstr>
      <vt:lpstr>Today Agenda</vt:lpstr>
      <vt:lpstr>Brain Pop 5 minutes </vt:lpstr>
      <vt:lpstr>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Pop 10 minutes </dc:title>
  <dc:creator>TMSA</dc:creator>
  <cp:lastModifiedBy>TMSA</cp:lastModifiedBy>
  <cp:revision>8</cp:revision>
  <dcterms:created xsi:type="dcterms:W3CDTF">2006-08-16T00:00:00Z</dcterms:created>
  <dcterms:modified xsi:type="dcterms:W3CDTF">2017-10-11T13:25:59Z</dcterms:modified>
</cp:coreProperties>
</file>