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TEP%203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ckers.com/liveview" TargetMode="External"/><Relationship Id="rId2" Type="http://schemas.openxmlformats.org/officeDocument/2006/relationships/hyperlink" Target="https://www.youtube.com/watch?v=ySSyT44nma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12science.org/curriculum/weatherproj2/en/docs/anemometer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2657"/>
            <a:ext cx="7772400" cy="1470025"/>
          </a:xfrm>
        </p:spPr>
        <p:txBody>
          <a:bodyPr/>
          <a:lstStyle/>
          <a:p>
            <a:r>
              <a:rPr lang="en-US" dirty="0" smtClean="0"/>
              <a:t>Warm Up 10/16/17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3152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1)Which </a:t>
            </a:r>
            <a:r>
              <a:rPr lang="en-US" dirty="0"/>
              <a:t>of the following is a valid </a:t>
            </a:r>
            <a:r>
              <a:rPr lang="en-US" dirty="0" smtClean="0"/>
              <a:t>method for </a:t>
            </a:r>
            <a:r>
              <a:rPr lang="en-US" dirty="0"/>
              <a:t>reducing the amount of </a:t>
            </a:r>
            <a:r>
              <a:rPr lang="en-US" dirty="0" smtClean="0"/>
              <a:t>greenhouse gases </a:t>
            </a:r>
            <a:r>
              <a:rPr lang="en-US" dirty="0"/>
              <a:t>in the atmosphere?</a:t>
            </a:r>
          </a:p>
          <a:p>
            <a:r>
              <a:rPr lang="en-US" dirty="0" smtClean="0"/>
              <a:t>A. Reduce the use of chemicals that</a:t>
            </a:r>
          </a:p>
          <a:p>
            <a:r>
              <a:rPr lang="en-US" dirty="0" smtClean="0"/>
              <a:t>destroy ozone in the stratosphere.</a:t>
            </a:r>
          </a:p>
          <a:p>
            <a:r>
              <a:rPr lang="en-US" dirty="0" smtClean="0"/>
              <a:t>B</a:t>
            </a:r>
            <a:r>
              <a:rPr lang="en-US" dirty="0"/>
              <a:t>. Decrease the use of alternative fuel</a:t>
            </a:r>
          </a:p>
          <a:p>
            <a:r>
              <a:rPr lang="en-US" dirty="0"/>
              <a:t>sources such as solar energy.</a:t>
            </a:r>
          </a:p>
          <a:p>
            <a:r>
              <a:rPr lang="en-US" dirty="0"/>
              <a:t>C. Decrease the amount of fossil fuels</a:t>
            </a:r>
          </a:p>
          <a:p>
            <a:r>
              <a:rPr lang="en-US" dirty="0"/>
              <a:t>burned by cars.</a:t>
            </a:r>
          </a:p>
          <a:p>
            <a:r>
              <a:rPr lang="en-US" dirty="0"/>
              <a:t>D. Decrease the amount of acid rain in</a:t>
            </a:r>
          </a:p>
          <a:p>
            <a:r>
              <a:rPr lang="en-US" dirty="0"/>
              <a:t>the sky by altering cloud patterns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9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To sign up, have students do the following:</a:t>
            </a:r>
          </a:p>
          <a:p>
            <a:pPr fontAlgn="base"/>
            <a:r>
              <a:rPr lang="en-US" dirty="0"/>
              <a:t>Visit </a:t>
            </a:r>
            <a:r>
              <a:rPr lang="en-US" b="1" dirty="0" smtClean="0"/>
              <a:t>www.flocabulary.com/join-class</a:t>
            </a:r>
            <a:endParaRPr lang="en-US" dirty="0"/>
          </a:p>
          <a:p>
            <a:pPr fontAlgn="base"/>
            <a:r>
              <a:rPr lang="en-US" dirty="0" smtClean="0"/>
              <a:t>Enter </a:t>
            </a:r>
            <a:r>
              <a:rPr lang="en-US" dirty="0"/>
              <a:t>the class code </a:t>
            </a:r>
            <a:r>
              <a:rPr lang="en-US" b="1" dirty="0" smtClean="0"/>
              <a:t>QQ579R </a:t>
            </a:r>
            <a:r>
              <a:rPr lang="en-US" dirty="0" smtClean="0"/>
              <a:t>Select </a:t>
            </a:r>
            <a:r>
              <a:rPr lang="en-US" dirty="0"/>
              <a:t>whether they are </a:t>
            </a:r>
            <a:r>
              <a:rPr lang="en-US" b="1" dirty="0"/>
              <a:t>new to Flocabulary</a:t>
            </a:r>
            <a:r>
              <a:rPr lang="en-US" dirty="0"/>
              <a:t> OR </a:t>
            </a:r>
            <a:r>
              <a:rPr lang="en-US" b="1" dirty="0"/>
              <a:t>already have an account.</a:t>
            </a:r>
            <a:r>
              <a:rPr lang="en-US" dirty="0"/>
              <a:t>(Remember, students only need one Flocabulary account, but they can still be in multiple classes.)</a:t>
            </a:r>
          </a:p>
          <a:p>
            <a:pPr fontAlgn="base"/>
            <a:r>
              <a:rPr lang="en-US" dirty="0"/>
              <a:t>Fill in additional information as prompted to join the class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You have two assignment (Rap of the week due is today. </a:t>
            </a:r>
          </a:p>
          <a:p>
            <a:pPr fontAlgn="base"/>
            <a:r>
              <a:rPr lang="en-US" dirty="0" smtClean="0"/>
              <a:t>Robot assignment due is tomorrow)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5 minutes </a:t>
            </a:r>
          </a:p>
          <a:p>
            <a:r>
              <a:rPr lang="en-US" dirty="0" smtClean="0"/>
              <a:t>2) STEM Fair STEP 3 –Reminder due is today</a:t>
            </a:r>
          </a:p>
          <a:p>
            <a:r>
              <a:rPr lang="en-US" dirty="0" smtClean="0"/>
              <a:t>3) Flocabulary Atmosphere/Weather 15 minutes  (Fill in the blank/Vocabulary Card/Read and Respond/quiz/lyric Lab</a:t>
            </a:r>
          </a:p>
          <a:p>
            <a:r>
              <a:rPr lang="en-US" dirty="0" smtClean="0"/>
              <a:t>4) Video-Weather Instrument 5 minutes</a:t>
            </a:r>
          </a:p>
          <a:p>
            <a:r>
              <a:rPr lang="en-US" dirty="0" smtClean="0"/>
              <a:t>5) Make an anemometer 15 minutes</a:t>
            </a:r>
          </a:p>
          <a:p>
            <a:r>
              <a:rPr lang="en-US" dirty="0" smtClean="0"/>
              <a:t>6) Exit Ticket 3 minutes</a:t>
            </a:r>
          </a:p>
        </p:txBody>
      </p:sp>
    </p:spTree>
    <p:extLst>
      <p:ext uri="{BB962C8B-B14F-4D97-AF65-F5344CB8AC3E}">
        <p14:creationId xmlns:p14="http://schemas.microsoft.com/office/powerpoint/2010/main" val="27111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7.E.1 Understand how the cycling of matter (water and gases) in and out of the atmosphere relates to Earth’s atmosphere, weather and climate and the effects of the atmosphere on humans</a:t>
            </a:r>
            <a:r>
              <a:rPr lang="en-US" dirty="0" smtClean="0"/>
              <a:t>. (Standard)</a:t>
            </a:r>
          </a:p>
          <a:p>
            <a:r>
              <a:rPr lang="en-US" dirty="0"/>
              <a:t>7.E.1.4 Predict weather conditions and patterns based on information obtained from: </a:t>
            </a:r>
            <a:r>
              <a:rPr lang="en-US" dirty="0" smtClean="0"/>
              <a:t>(Objectives)</a:t>
            </a:r>
          </a:p>
          <a:p>
            <a:r>
              <a:rPr lang="en-US" dirty="0" smtClean="0"/>
              <a:t>• </a:t>
            </a:r>
            <a:r>
              <a:rPr lang="en-US" dirty="0"/>
              <a:t>Weather data collected from direct observations and measurement (wind speed and direction, air temperature, humidity and air pressure) (Objectives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STEM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Flocabulary-15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Watch the video (Fill the blanks)</a:t>
            </a:r>
          </a:p>
          <a:p>
            <a:r>
              <a:rPr lang="en-US" dirty="0" smtClean="0"/>
              <a:t>2) Quick Review</a:t>
            </a:r>
          </a:p>
          <a:p>
            <a:r>
              <a:rPr lang="en-US" dirty="0" smtClean="0"/>
              <a:t>3) Watch the video (Classroom Discussion)</a:t>
            </a:r>
          </a:p>
          <a:p>
            <a:r>
              <a:rPr lang="en-US" dirty="0" smtClean="0"/>
              <a:t>4) Chromebook and sign up for the Flocabulary Classroom.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To </a:t>
            </a:r>
            <a:r>
              <a:rPr lang="en-US" dirty="0"/>
              <a:t>sign up, have students do the following:</a:t>
            </a:r>
          </a:p>
          <a:p>
            <a:pPr fontAlgn="base"/>
            <a:r>
              <a:rPr lang="en-US" dirty="0"/>
              <a:t>Visit </a:t>
            </a:r>
            <a:r>
              <a:rPr lang="en-US" b="1" dirty="0" smtClean="0"/>
              <a:t>www.flocabulary.com/join-class</a:t>
            </a:r>
          </a:p>
          <a:p>
            <a:pPr fontAlgn="base"/>
            <a:r>
              <a:rPr lang="en-US" dirty="0" smtClean="0"/>
              <a:t>Enter </a:t>
            </a:r>
            <a:r>
              <a:rPr lang="en-US" dirty="0"/>
              <a:t>the class code </a:t>
            </a:r>
            <a:r>
              <a:rPr lang="en-US" b="1" dirty="0" smtClean="0"/>
              <a:t>CF8TNR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Umad</a:t>
            </a:r>
            <a:r>
              <a:rPr lang="en-US" dirty="0" smtClean="0"/>
              <a:t>)</a:t>
            </a:r>
          </a:p>
          <a:p>
            <a:pPr fontAlgn="base"/>
            <a:r>
              <a:rPr lang="en-US" b="1" dirty="0" smtClean="0"/>
              <a:t>GFZ4BS (Berkeley)</a:t>
            </a:r>
          </a:p>
          <a:p>
            <a:pPr fontAlgn="base"/>
            <a:r>
              <a:rPr lang="en-US" b="1" dirty="0" smtClean="0"/>
              <a:t>9VH6Q2 (Caltech)</a:t>
            </a:r>
          </a:p>
          <a:p>
            <a:pPr fontAlgn="base"/>
            <a:r>
              <a:rPr lang="en-US" b="1" dirty="0" smtClean="0"/>
              <a:t>2JFHNH (Texas)</a:t>
            </a:r>
          </a:p>
          <a:p>
            <a:pPr fontAlgn="base"/>
            <a:r>
              <a:rPr lang="en-US" b="1" dirty="0" smtClean="0"/>
              <a:t>KWCVHT (Bosporus) </a:t>
            </a:r>
            <a:endParaRPr lang="en-US" dirty="0"/>
          </a:p>
          <a:p>
            <a:pPr fontAlgn="base"/>
            <a:r>
              <a:rPr lang="en-US" dirty="0"/>
              <a:t>Select whether they are </a:t>
            </a:r>
            <a:r>
              <a:rPr lang="en-US" b="1" dirty="0"/>
              <a:t>new to Flocabulary</a:t>
            </a:r>
            <a:r>
              <a:rPr lang="en-US" dirty="0"/>
              <a:t> OR </a:t>
            </a:r>
            <a:r>
              <a:rPr lang="en-US" b="1" dirty="0"/>
              <a:t>already have an account.</a:t>
            </a:r>
            <a:r>
              <a:rPr lang="en-US" dirty="0"/>
              <a:t>(Remember, students only need one Flocabulary account, but they can still be in multiple classes.)</a:t>
            </a:r>
          </a:p>
          <a:p>
            <a:pPr fontAlgn="base"/>
            <a:r>
              <a:rPr lang="en-US" dirty="0"/>
              <a:t>Fill in additional information as prompted to join the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Plicker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Make an anemometer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343400" cy="4754563"/>
          </a:xfrm>
        </p:spPr>
        <p:txBody>
          <a:bodyPr/>
          <a:lstStyle/>
          <a:p>
            <a:r>
              <a:rPr lang="en-US" dirty="0" smtClean="0"/>
              <a:t>Group of 4 students- There will be 5 group. </a:t>
            </a:r>
          </a:p>
          <a:p>
            <a:r>
              <a:rPr lang="en-US" dirty="0" smtClean="0"/>
              <a:t>1) One time keeper</a:t>
            </a:r>
          </a:p>
          <a:p>
            <a:r>
              <a:rPr lang="en-US" dirty="0" smtClean="0"/>
              <a:t>2) Official counter of the day</a:t>
            </a:r>
          </a:p>
          <a:p>
            <a:r>
              <a:rPr lang="en-US" dirty="0" smtClean="0"/>
              <a:t>3) One holder</a:t>
            </a:r>
          </a:p>
          <a:p>
            <a:r>
              <a:rPr lang="en-US" dirty="0" smtClean="0"/>
              <a:t>4) Group Leader.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214" y="381000"/>
            <a:ext cx="462915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3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Click student log in </a:t>
            </a:r>
          </a:p>
          <a:p>
            <a:r>
              <a:rPr lang="en-US" dirty="0" smtClean="0"/>
              <a:t>Room name BOSPHORUS</a:t>
            </a:r>
          </a:p>
          <a:p>
            <a:r>
              <a:rPr lang="en-US" dirty="0" smtClean="0"/>
              <a:t>YOUR ID IS YOUR PLICKER NUMBER</a:t>
            </a:r>
          </a:p>
          <a:p>
            <a:r>
              <a:rPr lang="en-US" dirty="0" smtClean="0"/>
              <a:t>Teacher Question- What is your anemometer number of spins (Best score)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346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10/16/17 Monday</vt:lpstr>
      <vt:lpstr>Today Agenda</vt:lpstr>
      <vt:lpstr>Objectives and Standard</vt:lpstr>
      <vt:lpstr>STEM FAIR</vt:lpstr>
      <vt:lpstr>Flocabulary-15 minutes</vt:lpstr>
      <vt:lpstr>Flocabulary</vt:lpstr>
      <vt:lpstr>Video</vt:lpstr>
      <vt:lpstr>Make an anemometer-</vt:lpstr>
      <vt:lpstr>Exit Ticket</vt:lpstr>
      <vt:lpstr>FLL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9</cp:revision>
  <dcterms:created xsi:type="dcterms:W3CDTF">2006-08-16T00:00:00Z</dcterms:created>
  <dcterms:modified xsi:type="dcterms:W3CDTF">2017-10-16T20:43:44Z</dcterms:modified>
</cp:coreProperties>
</file>