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6" r:id="rId4"/>
    <p:sldId id="257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87" d="100"/>
          <a:sy n="87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19151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 Up 4 min 10/16/18 Tuesday</a:t>
            </a:r>
            <a:br>
              <a:rPr lang="en-US" dirty="0" smtClean="0"/>
            </a:br>
            <a:r>
              <a:rPr lang="en-US" dirty="0" smtClean="0"/>
              <a:t>Write eight classification. 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25706"/>
            <a:ext cx="8229600" cy="3379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54102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Answer; : </a:t>
            </a:r>
            <a:r>
              <a:rPr lang="en-US" sz="2800" b="1" dirty="0" smtClean="0"/>
              <a:t>Domain, Kingdom</a:t>
            </a:r>
            <a:r>
              <a:rPr lang="en-US" sz="2800" b="1" dirty="0"/>
              <a:t>, Phylum, Class, Order, Family, Genus, and Species.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1285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382000" cy="4983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1) Warm up 4 min</a:t>
            </a:r>
          </a:p>
          <a:p>
            <a:pPr marL="0" indent="0">
              <a:buNone/>
            </a:pPr>
            <a:r>
              <a:rPr lang="en-US" dirty="0" smtClean="0"/>
              <a:t>2) Lesson Notes (Science Journal)</a:t>
            </a:r>
          </a:p>
          <a:p>
            <a:pPr marL="0" indent="0">
              <a:buNone/>
            </a:pPr>
            <a:r>
              <a:rPr lang="en-US" dirty="0" smtClean="0"/>
              <a:t>3) Content practice (10 min)</a:t>
            </a:r>
          </a:p>
          <a:p>
            <a:pPr marL="0" indent="0">
              <a:buNone/>
            </a:pPr>
            <a:r>
              <a:rPr lang="en-US" dirty="0" smtClean="0"/>
              <a:t>4) Video (5 min) </a:t>
            </a:r>
          </a:p>
          <a:p>
            <a:pPr marL="0" indent="0">
              <a:buNone/>
            </a:pPr>
            <a:r>
              <a:rPr lang="en-US" dirty="0" smtClean="0"/>
              <a:t>5) </a:t>
            </a:r>
            <a:r>
              <a:rPr lang="en-US" dirty="0" err="1" smtClean="0"/>
              <a:t>Plicker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Reminder; </a:t>
            </a:r>
          </a:p>
          <a:p>
            <a:r>
              <a:rPr lang="en-US" dirty="0" smtClean="0"/>
              <a:t>Homework Packet 10/19/18 </a:t>
            </a:r>
          </a:p>
          <a:p>
            <a:r>
              <a:rPr lang="en-US" sz="3000" dirty="0" smtClean="0"/>
              <a:t>STEM FAIR STEP 2 (Background Research) due is Friday</a:t>
            </a:r>
          </a:p>
          <a:p>
            <a:r>
              <a:rPr lang="en-US" dirty="0" smtClean="0"/>
              <a:t>Open Notebook Quiz- Friday.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1: Classifying Living Things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dirty="0"/>
              <a:t>Living things are organized, process energy, grow, reproduce, respond to stimuli, and contain </a:t>
            </a:r>
            <a:r>
              <a:rPr lang="en-US" altLang="en-US" dirty="0" smtClean="0"/>
              <a:t>cells.</a:t>
            </a:r>
          </a:p>
          <a:p>
            <a:r>
              <a:rPr lang="en-US" altLang="en-US" dirty="0"/>
              <a:t>Living things need food, water, and a </a:t>
            </a:r>
            <a:r>
              <a:rPr lang="en-US" altLang="en-US" dirty="0" smtClean="0"/>
              <a:t>habitat.</a:t>
            </a:r>
          </a:p>
          <a:p>
            <a:r>
              <a:rPr lang="en-US" altLang="en-US" dirty="0"/>
              <a:t>Organisms are classified based on similar </a:t>
            </a:r>
            <a:r>
              <a:rPr lang="en-US" altLang="en-US" dirty="0" smtClean="0"/>
              <a:t>characteristics.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Life’s Classification and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2: Cells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dirty="0"/>
              <a:t>Cells are made of water and macromolecules</a:t>
            </a:r>
            <a:r>
              <a:rPr lang="en-US" altLang="en-US" dirty="0" smtClean="0"/>
              <a:t>.</a:t>
            </a:r>
          </a:p>
          <a:p>
            <a:r>
              <a:rPr lang="en-US" altLang="en-US" dirty="0"/>
              <a:t>Different parts of a cell enable it to perform special functions</a:t>
            </a:r>
            <a:r>
              <a:rPr lang="en-US" altLang="en-US" dirty="0" smtClean="0"/>
              <a:t>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Life’s Classification and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6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A (page 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heterotroph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autotroph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taxon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habitat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Binomial nomenclature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Binomial nomenclature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habitat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autotroph</a:t>
            </a:r>
          </a:p>
        </p:txBody>
      </p:sp>
    </p:spTree>
    <p:extLst>
      <p:ext uri="{BB962C8B-B14F-4D97-AF65-F5344CB8AC3E}">
        <p14:creationId xmlns:p14="http://schemas.microsoft.com/office/powerpoint/2010/main" val="11665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 (page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610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. (in any order) made of cells; organized; grow and develop; respond to their environment; reproduce; use energy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an organism made up of only one cell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Groups of cells </a:t>
            </a:r>
            <a:r>
              <a:rPr lang="en-US" sz="2400" dirty="0" smtClean="0"/>
              <a:t>tissues</a:t>
            </a:r>
            <a:r>
              <a:rPr lang="en-US" sz="2400" dirty="0"/>
              <a:t>. Tissues that work </a:t>
            </a:r>
            <a:r>
              <a:rPr lang="en-US" sz="2400" dirty="0" smtClean="0"/>
              <a:t>form </a:t>
            </a:r>
            <a:r>
              <a:rPr lang="en-US" sz="2400" dirty="0"/>
              <a:t>organs. Organs that work together </a:t>
            </a:r>
            <a:r>
              <a:rPr lang="en-US" sz="2400" dirty="0" smtClean="0"/>
              <a:t>are </a:t>
            </a:r>
            <a:r>
              <a:rPr lang="en-US" sz="2400" dirty="0"/>
              <a:t>called organ systems.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dirty="0"/>
              <a:t>. water and a place to live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</a:t>
            </a:r>
            <a:r>
              <a:rPr lang="en-US" sz="2400" dirty="0"/>
              <a:t>. homo sapiens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</a:t>
            </a:r>
            <a:r>
              <a:rPr lang="en-US" sz="2400" dirty="0"/>
              <a:t>. (possible answer) behavior and appearance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7</a:t>
            </a:r>
            <a:r>
              <a:rPr lang="en-US" sz="2400" dirty="0"/>
              <a:t>. A species is made of all organisms that can mate with one another and produce offspring that can reproduce.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8</a:t>
            </a:r>
            <a:r>
              <a:rPr lang="en-US" sz="2400" dirty="0"/>
              <a:t>. a tool used to identify an organism based on its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50716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1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3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4 min 10/16/18 Tuesday Write eight classification.  </vt:lpstr>
      <vt:lpstr>Today Agenda</vt:lpstr>
      <vt:lpstr>PowerPoint Presentation</vt:lpstr>
      <vt:lpstr>PowerPoint Presentation</vt:lpstr>
      <vt:lpstr>Content Practice A (page 13)</vt:lpstr>
      <vt:lpstr>Content Practice B (page 14)</vt:lpstr>
      <vt:lpstr>Video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Ahmet ilbay</dc:creator>
  <cp:lastModifiedBy>Ahmet ilbay</cp:lastModifiedBy>
  <cp:revision>4</cp:revision>
  <dcterms:created xsi:type="dcterms:W3CDTF">2006-08-16T00:00:00Z</dcterms:created>
  <dcterms:modified xsi:type="dcterms:W3CDTF">2018-10-15T15:06:55Z</dcterms:modified>
</cp:coreProperties>
</file>