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Ue-86MDmj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officeapps.live.com/op/view.aspx?src=http://www.pjteaches.com/Lessons/unit1/lesson3/U1L3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10/17/17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7239000" cy="4419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is the order of the events for the water cycle on a typical warm day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evaporation, condensation, </a:t>
            </a:r>
            <a:r>
              <a:rPr lang="en-US" b="1" dirty="0" smtClean="0">
                <a:solidFill>
                  <a:srgbClr val="FF0000"/>
                </a:solidFill>
              </a:rPr>
              <a:t>precipitation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 </a:t>
            </a:r>
            <a:r>
              <a:rPr lang="en-US" dirty="0"/>
              <a:t>Water located in wells underground </a:t>
            </a:r>
            <a:r>
              <a:rPr lang="en-US" dirty="0" smtClean="0"/>
              <a:t>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Ground Water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3) </a:t>
            </a:r>
            <a:r>
              <a:rPr lang="en-US" dirty="0"/>
              <a:t>The thickest and lowest level of the atmosphere in which most organisms live is </a:t>
            </a:r>
            <a:r>
              <a:rPr lang="en-US" dirty="0" smtClean="0"/>
              <a:t>the…….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dirty="0"/>
              <a:t>troposphere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5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B-Homework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8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(engage)/Content </a:t>
            </a:r>
            <a:r>
              <a:rPr lang="en-US" dirty="0" smtClean="0"/>
              <a:t>Vocabulary</a:t>
            </a:r>
            <a:endParaRPr lang="en-US" dirty="0" smtClean="0"/>
          </a:p>
          <a:p>
            <a:r>
              <a:rPr lang="en-US" dirty="0" smtClean="0"/>
              <a:t>3) Power Point Slide- </a:t>
            </a:r>
            <a:r>
              <a:rPr lang="en-US" dirty="0" smtClean="0"/>
              <a:t>Instruction </a:t>
            </a:r>
            <a:r>
              <a:rPr lang="en-US" dirty="0" smtClean="0"/>
              <a:t>(Lesson Outline)</a:t>
            </a:r>
          </a:p>
          <a:p>
            <a:r>
              <a:rPr lang="en-US" dirty="0" smtClean="0"/>
              <a:t>4) Classwork Content Practice A</a:t>
            </a:r>
          </a:p>
          <a:p>
            <a:r>
              <a:rPr lang="en-US" dirty="0" smtClean="0"/>
              <a:t>5) Homework Content Practice B</a:t>
            </a:r>
          </a:p>
        </p:txBody>
      </p:sp>
    </p:spTree>
    <p:extLst>
      <p:ext uri="{BB962C8B-B14F-4D97-AF65-F5344CB8AC3E}">
        <p14:creationId xmlns:p14="http://schemas.microsoft.com/office/powerpoint/2010/main" val="25532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7" y="1698527"/>
            <a:ext cx="4263116" cy="293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www.differencebtw.com/wp-content/uploads/2016/10/compound-microscope-vs-dissecting-microscope-990x49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81000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Presentation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Answer the lesson outline question with the power point </a:t>
            </a:r>
            <a:r>
              <a:rPr lang="en-US" dirty="0" smtClean="0"/>
              <a:t>presentation.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A. The Development of Microscopes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The invention of </a:t>
            </a:r>
            <a:r>
              <a:rPr lang="en-US" b="1" dirty="0"/>
              <a:t>microscopes</a:t>
            </a:r>
            <a:r>
              <a:rPr lang="en-US" dirty="0"/>
              <a:t> enabled people to see details of living things that cannot be seen with the unaided eye.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Two inventors of early microscopes were Anton van Leeuwenhoek and Robert </a:t>
            </a:r>
            <a:r>
              <a:rPr lang="en-US" b="1" dirty="0"/>
              <a:t>Hooke.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Before microscopes, people did not know that living things are made of </a:t>
            </a:r>
            <a:r>
              <a:rPr lang="en-US" b="1" dirty="0"/>
              <a:t>cells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41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Types of Microscopes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One characteristic of all microscopes is that they </a:t>
            </a:r>
            <a:r>
              <a:rPr lang="en-US" b="1" dirty="0"/>
              <a:t>magnify</a:t>
            </a:r>
            <a:r>
              <a:rPr lang="en-US" dirty="0"/>
              <a:t> images. Magnification makes an image appear </a:t>
            </a:r>
            <a:r>
              <a:rPr lang="en-US" b="1" dirty="0"/>
              <a:t>larger</a:t>
            </a:r>
            <a:r>
              <a:rPr lang="en-US" dirty="0"/>
              <a:t> than it really is.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Another characteristic of microscopes is </a:t>
            </a:r>
            <a:r>
              <a:rPr lang="en-US" b="1" dirty="0"/>
              <a:t>resolution</a:t>
            </a:r>
            <a:r>
              <a:rPr lang="en-US" dirty="0"/>
              <a:t>—how clearly the magnified image can be seen.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dirty="0"/>
              <a:t>Light</a:t>
            </a:r>
            <a:r>
              <a:rPr lang="en-US" dirty="0"/>
              <a:t> microscopes use light and lenses to enlarge an image of an object.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A light microscope that uses more than one lens to magnify an image is called a(n) </a:t>
            </a:r>
            <a:r>
              <a:rPr lang="en-US" b="1" dirty="0"/>
              <a:t>compound</a:t>
            </a:r>
            <a:r>
              <a:rPr lang="en-US" dirty="0"/>
              <a:t> microscope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b. Light microscopes can be used to view </a:t>
            </a:r>
            <a:r>
              <a:rPr lang="en-US" b="1" dirty="0"/>
              <a:t>living</a:t>
            </a:r>
            <a:r>
              <a:rPr lang="en-US" dirty="0"/>
              <a:t> or nonliving things.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Light microscopes can enlarge images up to </a:t>
            </a:r>
            <a:r>
              <a:rPr lang="en-US" b="1" dirty="0"/>
              <a:t>1,500</a:t>
            </a:r>
            <a:r>
              <a:rPr lang="en-US" dirty="0"/>
              <a:t> times their original size.</a:t>
            </a:r>
          </a:p>
        </p:txBody>
      </p:sp>
    </p:spTree>
    <p:extLst>
      <p:ext uri="{BB962C8B-B14F-4D97-AF65-F5344CB8AC3E}">
        <p14:creationId xmlns:p14="http://schemas.microsoft.com/office/powerpoint/2010/main" val="9128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Types of Microscopes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</a:t>
            </a:r>
            <a:r>
              <a:rPr lang="en-US" b="1" dirty="0"/>
              <a:t>. Electron </a:t>
            </a:r>
            <a:r>
              <a:rPr lang="en-US" dirty="0"/>
              <a:t>microscopes use a magnetic field to focus a beam of electrons through an object or onto an object’s surface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a. Because objects must be mounted in plastic and then sliced very thin, only </a:t>
            </a:r>
            <a:r>
              <a:rPr lang="en-US" b="1" dirty="0"/>
              <a:t>dead </a:t>
            </a:r>
            <a:r>
              <a:rPr lang="en-US" dirty="0"/>
              <a:t>organisms can be viewed with an electron microscope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b. </a:t>
            </a:r>
            <a:r>
              <a:rPr lang="en-US" b="1" dirty="0"/>
              <a:t>Transmission </a:t>
            </a:r>
            <a:r>
              <a:rPr lang="en-US" dirty="0"/>
              <a:t>electron microscopes usually are used to study extremely small things such as the structures inside a cell.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b="1" dirty="0"/>
              <a:t>Scanning </a:t>
            </a:r>
            <a:r>
              <a:rPr lang="en-US" dirty="0"/>
              <a:t>electron microscopes usually are used to study the surface of an object</a:t>
            </a:r>
          </a:p>
        </p:txBody>
      </p:sp>
    </p:spTree>
    <p:extLst>
      <p:ext uri="{BB962C8B-B14F-4D97-AF65-F5344CB8AC3E}">
        <p14:creationId xmlns:p14="http://schemas.microsoft.com/office/powerpoint/2010/main" val="20588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Using Microscopes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People in </a:t>
            </a:r>
            <a:r>
              <a:rPr lang="en-US" b="1" dirty="0"/>
              <a:t>health care</a:t>
            </a:r>
            <a:r>
              <a:rPr lang="en-US" dirty="0"/>
              <a:t>, such as doctors and laboratory technicians, often use microscopes. Microscopes are used in surgery, such as </a:t>
            </a:r>
            <a:r>
              <a:rPr lang="en-US" b="1" dirty="0"/>
              <a:t>cataract</a:t>
            </a:r>
            <a:r>
              <a:rPr lang="en-US" dirty="0"/>
              <a:t> surgery and brain surgery.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/>
              <a:t>Forensic</a:t>
            </a:r>
            <a:r>
              <a:rPr lang="en-US" dirty="0"/>
              <a:t> scientists use microscopes to study evidence from crime scenes.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The steel industry examines steel for </a:t>
            </a:r>
            <a:r>
              <a:rPr lang="en-US" b="1" dirty="0"/>
              <a:t>impurities</a:t>
            </a:r>
            <a:r>
              <a:rPr lang="en-US" dirty="0"/>
              <a:t> with the use of microscopes.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Jewelers use microscopes to </a:t>
            </a:r>
            <a:r>
              <a:rPr lang="en-US" b="1" dirty="0"/>
              <a:t>identify</a:t>
            </a:r>
            <a:r>
              <a:rPr lang="en-US" dirty="0"/>
              <a:t> stones</a:t>
            </a:r>
          </a:p>
        </p:txBody>
      </p:sp>
    </p:spTree>
    <p:extLst>
      <p:ext uri="{BB962C8B-B14F-4D97-AF65-F5344CB8AC3E}">
        <p14:creationId xmlns:p14="http://schemas.microsoft.com/office/powerpoint/2010/main" val="4191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Magnify</a:t>
            </a:r>
          </a:p>
          <a:p>
            <a:r>
              <a:rPr lang="en-US" dirty="0" smtClean="0"/>
              <a:t>2) Resolution</a:t>
            </a:r>
          </a:p>
          <a:p>
            <a:r>
              <a:rPr lang="en-US" dirty="0" smtClean="0"/>
              <a:t>3) Hooke</a:t>
            </a:r>
          </a:p>
          <a:p>
            <a:r>
              <a:rPr lang="en-US" dirty="0" smtClean="0"/>
              <a:t>4) Light Microscope</a:t>
            </a:r>
          </a:p>
          <a:p>
            <a:r>
              <a:rPr lang="en-US" dirty="0" smtClean="0"/>
              <a:t>5) Compound Microscope</a:t>
            </a:r>
          </a:p>
          <a:p>
            <a:r>
              <a:rPr lang="en-US" dirty="0" smtClean="0"/>
              <a:t>6) Light Microscope</a:t>
            </a:r>
          </a:p>
          <a:p>
            <a:r>
              <a:rPr lang="en-US" dirty="0" smtClean="0"/>
              <a:t>7)  Compound Microscope</a:t>
            </a:r>
          </a:p>
          <a:p>
            <a:r>
              <a:rPr lang="en-US" dirty="0" smtClean="0"/>
              <a:t>8) Electron Microscope</a:t>
            </a:r>
          </a:p>
          <a:p>
            <a:r>
              <a:rPr lang="en-US" dirty="0" smtClean="0"/>
              <a:t>9) </a:t>
            </a:r>
            <a:r>
              <a:rPr lang="en-US" smtClean="0"/>
              <a:t>Electron Microscope </a:t>
            </a:r>
            <a:endParaRPr lang="en-US" dirty="0" smtClean="0"/>
          </a:p>
          <a:p>
            <a:r>
              <a:rPr lang="en-US" dirty="0" smtClean="0"/>
              <a:t>10) Light  Microscope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0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496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5 minutes  10/17/17</vt:lpstr>
      <vt:lpstr>Today Agenda</vt:lpstr>
      <vt:lpstr>Video </vt:lpstr>
      <vt:lpstr>Presentation </vt:lpstr>
      <vt:lpstr>A. The Development of Microscopes</vt:lpstr>
      <vt:lpstr>B. Types of Microscopes</vt:lpstr>
      <vt:lpstr>B. Types of Microscopes</vt:lpstr>
      <vt:lpstr>C. Using Microscopes</vt:lpstr>
      <vt:lpstr>Content Practice A</vt:lpstr>
      <vt:lpstr>Content Practice B-Homework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</dc:title>
  <dc:creator>TMSA</dc:creator>
  <cp:lastModifiedBy>TMSA</cp:lastModifiedBy>
  <cp:revision>13</cp:revision>
  <dcterms:created xsi:type="dcterms:W3CDTF">2006-08-16T00:00:00Z</dcterms:created>
  <dcterms:modified xsi:type="dcterms:W3CDTF">2017-10-17T21:24:45Z</dcterms:modified>
</cp:coreProperties>
</file>