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let.com/6984224/parts-of-a-microscope-flash-cards/" TargetMode="External"/><Relationship Id="rId2" Type="http://schemas.openxmlformats.org/officeDocument/2006/relationships/hyperlink" Target="MicroscopeParts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Yr9_cellclass_microscope%5b1%5d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rative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quizlet.com/6984224/parts-of-a-microscope-flash-card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1470025"/>
          </a:xfrm>
        </p:spPr>
        <p:txBody>
          <a:bodyPr/>
          <a:lstStyle/>
          <a:p>
            <a:r>
              <a:rPr lang="en-US" dirty="0" smtClean="0"/>
              <a:t>Warm Up 5 minutes 10-18-17</a:t>
            </a:r>
            <a:br>
              <a:rPr lang="en-US" dirty="0" smtClean="0"/>
            </a:br>
            <a:r>
              <a:rPr lang="en-US" dirty="0" smtClean="0"/>
              <a:t>Wednesday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1)How </a:t>
            </a:r>
            <a:r>
              <a:rPr lang="en-US" dirty="0"/>
              <a:t>did microscopes make the discovery of cells possible? 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Answer; The </a:t>
            </a:r>
            <a:r>
              <a:rPr lang="en-US" b="1" dirty="0">
                <a:solidFill>
                  <a:srgbClr val="FF0000"/>
                </a:solidFill>
              </a:rPr>
              <a:t>invention made it possible for people to discover and learn about </a:t>
            </a:r>
            <a:r>
              <a:rPr lang="en-US" b="1" dirty="0" smtClean="0">
                <a:solidFill>
                  <a:srgbClr val="FF0000"/>
                </a:solidFill>
              </a:rPr>
              <a:t>cells.</a:t>
            </a:r>
          </a:p>
          <a:p>
            <a:r>
              <a:rPr lang="en-US" b="1" dirty="0" smtClean="0"/>
              <a:t>2) </a:t>
            </a:r>
            <a:r>
              <a:rPr lang="en-US" dirty="0"/>
              <a:t>What are the differences between a transmission electron microscope and a </a:t>
            </a:r>
            <a:r>
              <a:rPr lang="en-US" dirty="0" smtClean="0"/>
              <a:t>scanning electron </a:t>
            </a:r>
            <a:r>
              <a:rPr lang="en-US" dirty="0"/>
              <a:t>microscope</a:t>
            </a:r>
            <a:r>
              <a:rPr lang="en-US" dirty="0" smtClean="0"/>
              <a:t>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Answer; </a:t>
            </a:r>
            <a:r>
              <a:rPr lang="en-US" dirty="0">
                <a:solidFill>
                  <a:srgbClr val="FF0000"/>
                </a:solidFill>
              </a:rPr>
              <a:t>Rather than the broad static beam used in </a:t>
            </a:r>
            <a:r>
              <a:rPr lang="en-US" b="1" dirty="0">
                <a:solidFill>
                  <a:srgbClr val="FF0000"/>
                </a:solidFill>
              </a:rPr>
              <a:t>TEM</a:t>
            </a:r>
            <a:r>
              <a:rPr lang="en-US" dirty="0">
                <a:solidFill>
                  <a:srgbClr val="FF0000"/>
                </a:solidFill>
              </a:rPr>
              <a:t>, the </a:t>
            </a:r>
            <a:r>
              <a:rPr lang="en-US" b="1" dirty="0">
                <a:solidFill>
                  <a:srgbClr val="FF0000"/>
                </a:solidFill>
              </a:rPr>
              <a:t>SEM</a:t>
            </a:r>
            <a:r>
              <a:rPr lang="en-US" dirty="0">
                <a:solidFill>
                  <a:srgbClr val="FF0000"/>
                </a:solidFill>
              </a:rPr>
              <a:t> beam is focused to a fine point and scans line by line over the sample surface in a rectangular raster pattern</a:t>
            </a:r>
            <a:r>
              <a:rPr lang="en-US" dirty="0"/>
              <a:t>.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61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Presentation </a:t>
            </a:r>
            <a:r>
              <a:rPr lang="en-US" dirty="0"/>
              <a:t>Microscope/Classwork </a:t>
            </a:r>
            <a:r>
              <a:rPr lang="en-US" dirty="0" smtClean="0"/>
              <a:t> 15 minutes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)</a:t>
            </a:r>
            <a:r>
              <a:rPr lang="en-US" dirty="0" smtClean="0"/>
              <a:t> </a:t>
            </a:r>
            <a:r>
              <a:rPr lang="en-US" dirty="0" smtClean="0"/>
              <a:t>Open Notebook </a:t>
            </a:r>
            <a:r>
              <a:rPr lang="en-US" dirty="0" smtClean="0"/>
              <a:t>quiz 10 minutes</a:t>
            </a:r>
            <a:endParaRPr lang="en-US" dirty="0" smtClean="0"/>
          </a:p>
          <a:p>
            <a:r>
              <a:rPr lang="en-US" dirty="0" smtClean="0"/>
              <a:t>4)</a:t>
            </a:r>
            <a:r>
              <a:rPr lang="en-US" dirty="0" smtClean="0"/>
              <a:t> Quizlet Live 13 minutes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12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pres?slideindex=1&amp;slidetitle="/>
              </a:rPr>
              <a:t>Presentation-15 minutes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https://quizlet.com/6984224/parts-of-a-microscope-flash-cards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 smtClean="0">
                <a:hlinkClick r:id="rId4" action="ppaction://hlinkfile"/>
              </a:rPr>
              <a:t>Classwork</a:t>
            </a:r>
            <a:endParaRPr lang="en-US" dirty="0" smtClean="0"/>
          </a:p>
          <a:p>
            <a:r>
              <a:rPr lang="en-US" dirty="0" smtClean="0"/>
              <a:t>You are going to use </a:t>
            </a:r>
            <a:r>
              <a:rPr lang="en-US" dirty="0" err="1" smtClean="0"/>
              <a:t>quizlet</a:t>
            </a:r>
            <a:r>
              <a:rPr lang="en-US" dirty="0" smtClean="0"/>
              <a:t> link 5 minutes before the open notebook quiz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77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Notebook </a:t>
            </a:r>
            <a:r>
              <a:rPr lang="en-US" dirty="0" smtClean="0"/>
              <a:t>quiz 10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www.socrative.com</a:t>
            </a:r>
            <a:endParaRPr lang="en-US" dirty="0" smtClean="0"/>
          </a:p>
          <a:p>
            <a:r>
              <a:rPr lang="en-US" dirty="0" smtClean="0"/>
              <a:t>Click studen</a:t>
            </a:r>
            <a:r>
              <a:rPr lang="en-US" dirty="0" smtClean="0"/>
              <a:t>t login</a:t>
            </a:r>
          </a:p>
          <a:p>
            <a:r>
              <a:rPr lang="en-US" dirty="0" smtClean="0"/>
              <a:t>Room name your college name; </a:t>
            </a:r>
          </a:p>
          <a:p>
            <a:r>
              <a:rPr lang="en-US" dirty="0" smtClean="0"/>
              <a:t>TEXASAM</a:t>
            </a:r>
            <a:r>
              <a:rPr lang="en-US" dirty="0" smtClean="0"/>
              <a:t>/BOSPHORUS/UMAD</a:t>
            </a:r>
          </a:p>
          <a:p>
            <a:r>
              <a:rPr lang="en-US" dirty="0" smtClean="0"/>
              <a:t>Your student ID is your </a:t>
            </a:r>
            <a:r>
              <a:rPr lang="en-US" dirty="0" err="1" smtClean="0"/>
              <a:t>plicker</a:t>
            </a:r>
            <a:r>
              <a:rPr lang="en-US" dirty="0" smtClean="0"/>
              <a:t> number(Don’t tell you forget again!!!!)</a:t>
            </a:r>
          </a:p>
          <a:p>
            <a:r>
              <a:rPr lang="en-US" dirty="0" smtClean="0"/>
              <a:t>Start your quiz you have 10 </a:t>
            </a:r>
            <a:r>
              <a:rPr lang="en-US" dirty="0" smtClean="0"/>
              <a:t>minutes.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59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Quizlet Live</a:t>
            </a:r>
            <a:r>
              <a:rPr lang="en-US" dirty="0" smtClean="0"/>
              <a:t>- 13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Tomorrow I will be out so you will do key concept building and foldable and review question on the packet. Don’t write on the packet.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75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132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Warm Up 5 minutes 10-18-17 Wednesday </vt:lpstr>
      <vt:lpstr>Today Agenda</vt:lpstr>
      <vt:lpstr>Presentation-15 minutes </vt:lpstr>
      <vt:lpstr>Open Notebook quiz 10 minutes</vt:lpstr>
      <vt:lpstr>Quizlet Live- 13 minutes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10-18-17 Wednesday </dc:title>
  <dc:creator>TMSA</dc:creator>
  <cp:lastModifiedBy>TMSA</cp:lastModifiedBy>
  <cp:revision>9</cp:revision>
  <dcterms:created xsi:type="dcterms:W3CDTF">2006-08-16T00:00:00Z</dcterms:created>
  <dcterms:modified xsi:type="dcterms:W3CDTF">2017-10-18T15:26:29Z</dcterms:modified>
</cp:coreProperties>
</file>