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772400" cy="3962400"/>
          </a:xfrm>
        </p:spPr>
        <p:txBody>
          <a:bodyPr/>
          <a:lstStyle/>
          <a:p>
            <a:r>
              <a:rPr lang="en-US" dirty="0" smtClean="0"/>
              <a:t>1)How many different types of cells are found in the human body?</a:t>
            </a:r>
          </a:p>
          <a:p>
            <a:r>
              <a:rPr lang="en-US" dirty="0"/>
              <a:t>3</a:t>
            </a:r>
            <a:r>
              <a:rPr lang="en-US" dirty="0" smtClean="0"/>
              <a:t>) What do your skin cells make when you go out in the sun?</a:t>
            </a:r>
          </a:p>
          <a:p>
            <a:r>
              <a:rPr lang="en-US" dirty="0"/>
              <a:t>4</a:t>
            </a:r>
            <a:r>
              <a:rPr lang="en-US" dirty="0" smtClean="0"/>
              <a:t>) What kind of cells takes nutrients and oxygen throughout your body?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Key (1-8)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About 200 D</a:t>
            </a:r>
          </a:p>
          <a:p>
            <a:r>
              <a:rPr lang="en-US" dirty="0" smtClean="0"/>
              <a:t>2) It keeps out rain, dirt and germs. B</a:t>
            </a:r>
          </a:p>
          <a:p>
            <a:r>
              <a:rPr lang="en-US" dirty="0" smtClean="0"/>
              <a:t>3) Melanin A</a:t>
            </a:r>
          </a:p>
          <a:p>
            <a:r>
              <a:rPr lang="en-US" dirty="0" smtClean="0"/>
              <a:t>4) Blood Cells A</a:t>
            </a:r>
          </a:p>
          <a:p>
            <a:r>
              <a:rPr lang="en-US" dirty="0" smtClean="0"/>
              <a:t>5) They fight bacteria and viruses B</a:t>
            </a:r>
          </a:p>
          <a:p>
            <a:r>
              <a:rPr lang="en-US" dirty="0" smtClean="0"/>
              <a:t>6) A meter C</a:t>
            </a:r>
          </a:p>
          <a:p>
            <a:r>
              <a:rPr lang="en-US" dirty="0" smtClean="0"/>
              <a:t>7) 60 years D</a:t>
            </a:r>
          </a:p>
          <a:p>
            <a:r>
              <a:rPr lang="en-US" dirty="0" smtClean="0"/>
              <a:t>8) Cells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Video and taking notes (20 minutes</a:t>
            </a:r>
          </a:p>
          <a:p>
            <a:r>
              <a:rPr lang="en-US" dirty="0" smtClean="0"/>
              <a:t>3) Cells are call us  class work (reading article and fill in the blanks. /multiple choice (20 minutes)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Organelles;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6000" dirty="0"/>
              <a:t>Endoplasmic </a:t>
            </a:r>
            <a:r>
              <a:rPr lang="en-US" sz="6000" dirty="0" smtClean="0"/>
              <a:t>Reticulum</a:t>
            </a:r>
          </a:p>
          <a:p>
            <a:r>
              <a:rPr lang="en-US" sz="6000" dirty="0" smtClean="0"/>
              <a:t>Mitochondria:</a:t>
            </a:r>
          </a:p>
          <a:p>
            <a:r>
              <a:rPr lang="en-US" sz="6000" dirty="0"/>
              <a:t>Lysosome </a:t>
            </a:r>
          </a:p>
          <a:p>
            <a:r>
              <a:rPr lang="en-US" sz="6000" dirty="0"/>
              <a:t>Golgi body </a:t>
            </a:r>
          </a:p>
          <a:p>
            <a:r>
              <a:rPr lang="en-US" sz="6000" dirty="0"/>
              <a:t>Chloroplast; </a:t>
            </a:r>
            <a:endParaRPr lang="en-US" sz="6000" dirty="0" smtClean="0"/>
          </a:p>
          <a:p>
            <a:r>
              <a:rPr lang="en-US" sz="6000" dirty="0" smtClean="0"/>
              <a:t>Vacuole:</a:t>
            </a:r>
          </a:p>
          <a:p>
            <a:endParaRPr lang="en-US" sz="6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30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Ribosomes</a:t>
            </a:r>
            <a:r>
              <a:rPr lang="en-US" sz="5400" dirty="0"/>
              <a:t> are the protein builders or the protein </a:t>
            </a:r>
            <a:r>
              <a:rPr lang="en-US" sz="5400" b="1" dirty="0"/>
              <a:t>synthesizers</a:t>
            </a:r>
            <a:r>
              <a:rPr lang="en-US" sz="5400" dirty="0"/>
              <a:t> of the cell.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28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article and class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5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161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</vt:lpstr>
      <vt:lpstr>Answer Key (1-8)</vt:lpstr>
      <vt:lpstr>Agenda</vt:lpstr>
      <vt:lpstr>Organelles; </vt:lpstr>
      <vt:lpstr>Ribosomes</vt:lpstr>
      <vt:lpstr>Class work 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TMSA</dc:creator>
  <cp:lastModifiedBy>TMSA</cp:lastModifiedBy>
  <cp:revision>5</cp:revision>
  <dcterms:created xsi:type="dcterms:W3CDTF">2006-08-16T00:00:00Z</dcterms:created>
  <dcterms:modified xsi:type="dcterms:W3CDTF">2016-10-19T15:57:52Z</dcterms:modified>
</cp:coreProperties>
</file>