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1L3KeyConceptBuilder%20-Classwork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10/19/17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543800" cy="4419600"/>
          </a:xfrm>
        </p:spPr>
        <p:txBody>
          <a:bodyPr/>
          <a:lstStyle/>
          <a:p>
            <a:r>
              <a:rPr lang="en-US" dirty="0" smtClean="0"/>
              <a:t>1)</a:t>
            </a:r>
            <a:r>
              <a:rPr lang="en-US" dirty="0"/>
              <a:t> This part of the microscope that holds the</a:t>
            </a:r>
          </a:p>
          <a:p>
            <a:r>
              <a:rPr lang="en-US" dirty="0"/>
              <a:t>objectives and rotates to change the </a:t>
            </a:r>
            <a:r>
              <a:rPr lang="en-US" dirty="0" smtClean="0"/>
              <a:t>magnification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Revolving nosepiece</a:t>
            </a:r>
          </a:p>
          <a:p>
            <a:r>
              <a:rPr lang="en-US" dirty="0" smtClean="0"/>
              <a:t>2) </a:t>
            </a:r>
            <a:r>
              <a:rPr lang="en-US" dirty="0"/>
              <a:t>These are found on the revolving nosepiece </a:t>
            </a:r>
            <a:r>
              <a:rPr lang="en-US" dirty="0" smtClean="0"/>
              <a:t>and range </a:t>
            </a:r>
            <a:r>
              <a:rPr lang="en-US" dirty="0"/>
              <a:t>from 4x to 100x.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objective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Key concept builder(4 pages)- 20 minutes</a:t>
            </a:r>
          </a:p>
          <a:p>
            <a:r>
              <a:rPr lang="en-US" dirty="0" smtClean="0"/>
              <a:t>3) Making Foldable (Page 733 on packet)-10 minutes</a:t>
            </a:r>
          </a:p>
          <a:p>
            <a:r>
              <a:rPr lang="en-US" dirty="0" smtClean="0"/>
              <a:t>4) Lesson Review 10 minutes (8 question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Key Concept Builder-20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use your notes and packet about lesson and answer the question. You have 20 minutes for 4 pages. </a:t>
            </a:r>
          </a:p>
          <a:p>
            <a:r>
              <a:rPr lang="en-US" dirty="0" smtClean="0"/>
              <a:t>Good </a:t>
            </a:r>
            <a:r>
              <a:rPr lang="en-US" dirty="0" smtClean="0"/>
              <a:t>luck.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Foldable- 10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634038" cy="4525963"/>
          </a:xfrm>
        </p:spPr>
        <p:txBody>
          <a:bodyPr/>
          <a:lstStyle/>
          <a:p>
            <a:r>
              <a:rPr lang="en-US" dirty="0"/>
              <a:t>Make a </a:t>
            </a:r>
            <a:r>
              <a:rPr lang="en-US" dirty="0" smtClean="0"/>
              <a:t>two-column folded </a:t>
            </a:r>
            <a:r>
              <a:rPr lang="en-US" dirty="0"/>
              <a:t>chart. Label the</a:t>
            </a:r>
          </a:p>
          <a:p>
            <a:r>
              <a:rPr lang="en-US" dirty="0"/>
              <a:t>front </a:t>
            </a:r>
            <a:r>
              <a:rPr lang="en-US" i="1" dirty="0"/>
              <a:t>Types of </a:t>
            </a:r>
            <a:r>
              <a:rPr lang="en-US" i="1" dirty="0" smtClean="0"/>
              <a:t>Microscopes, </a:t>
            </a:r>
            <a:r>
              <a:rPr lang="en-US" dirty="0" smtClean="0"/>
              <a:t>and </a:t>
            </a:r>
            <a:r>
              <a:rPr lang="en-US" dirty="0"/>
              <a:t>label </a:t>
            </a:r>
            <a:r>
              <a:rPr lang="en-US" dirty="0" smtClean="0"/>
              <a:t>the inside </a:t>
            </a:r>
            <a:r>
              <a:rPr lang="en-US" dirty="0"/>
              <a:t>as shown. Use </a:t>
            </a:r>
            <a:r>
              <a:rPr lang="en-US" dirty="0" smtClean="0"/>
              <a:t>it to </a:t>
            </a:r>
            <a:r>
              <a:rPr lang="en-US" dirty="0"/>
              <a:t>organize your </a:t>
            </a:r>
            <a:r>
              <a:rPr lang="en-US" dirty="0" smtClean="0"/>
              <a:t>notes about microscopes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1447800"/>
            <a:ext cx="303847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4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"/>
            <a:ext cx="8229600" cy="1143000"/>
          </a:xfrm>
        </p:spPr>
        <p:txBody>
          <a:bodyPr/>
          <a:lstStyle/>
          <a:p>
            <a:r>
              <a:rPr lang="en-US" dirty="0" smtClean="0"/>
              <a:t>            				10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 numCol="2">
            <a:noAutofit/>
          </a:bodyPr>
          <a:lstStyle/>
          <a:p>
            <a:r>
              <a:rPr lang="en-US" sz="1800" dirty="0" smtClean="0"/>
              <a:t>1 </a:t>
            </a:r>
            <a:r>
              <a:rPr lang="en-US" sz="1800" b="1" dirty="0"/>
              <a:t>Define </a:t>
            </a:r>
            <a:r>
              <a:rPr lang="en-US" sz="1800" dirty="0"/>
              <a:t>the term </a:t>
            </a:r>
            <a:r>
              <a:rPr lang="en-US" sz="1800" i="1" dirty="0"/>
              <a:t>light microscope </a:t>
            </a:r>
            <a:r>
              <a:rPr lang="en-US" sz="1800" dirty="0"/>
              <a:t>in your</a:t>
            </a:r>
          </a:p>
          <a:p>
            <a:r>
              <a:rPr lang="en-US" sz="2000" dirty="0"/>
              <a:t>own words.</a:t>
            </a:r>
          </a:p>
          <a:p>
            <a:r>
              <a:rPr lang="en-US" sz="2000" dirty="0"/>
              <a:t>2 A(n) focuses a beam </a:t>
            </a:r>
            <a:r>
              <a:rPr lang="en-US" sz="2000" dirty="0" smtClean="0"/>
              <a:t>of electrons </a:t>
            </a:r>
            <a:r>
              <a:rPr lang="en-US" sz="2000" dirty="0"/>
              <a:t>through an object or onto </a:t>
            </a:r>
            <a:r>
              <a:rPr lang="en-US" sz="2000" dirty="0" smtClean="0"/>
              <a:t>an object’s </a:t>
            </a:r>
            <a:r>
              <a:rPr lang="en-US" sz="2000" dirty="0"/>
              <a:t>surface.</a:t>
            </a:r>
          </a:p>
          <a:p>
            <a:r>
              <a:rPr lang="en-US" sz="2000" dirty="0" smtClean="0"/>
              <a:t>3 </a:t>
            </a:r>
            <a:r>
              <a:rPr lang="en-US" sz="2000" b="1" dirty="0"/>
              <a:t>Explain </a:t>
            </a:r>
            <a:r>
              <a:rPr lang="en-US" sz="2000" dirty="0"/>
              <a:t>how the discovery of </a:t>
            </a:r>
            <a:r>
              <a:rPr lang="en-US" sz="2000" dirty="0" smtClean="0"/>
              <a:t>microscopes has </a:t>
            </a:r>
            <a:r>
              <a:rPr lang="en-US" sz="2000" dirty="0"/>
              <a:t>changed what we know about </a:t>
            </a:r>
            <a:r>
              <a:rPr lang="en-US" sz="2000" dirty="0" smtClean="0"/>
              <a:t>living things</a:t>
            </a:r>
            <a:r>
              <a:rPr lang="en-US" sz="2000" dirty="0"/>
              <a:t>.</a:t>
            </a:r>
          </a:p>
          <a:p>
            <a:r>
              <a:rPr lang="en-US" sz="2000" dirty="0"/>
              <a:t>4 Which microscope would you use if </a:t>
            </a:r>
            <a:r>
              <a:rPr lang="en-US" sz="2000" dirty="0" smtClean="0"/>
              <a:t>you wanted </a:t>
            </a:r>
            <a:r>
              <a:rPr lang="en-US" sz="2000" dirty="0"/>
              <a:t>to study the surface of an object?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compound microscope</a:t>
            </a:r>
          </a:p>
          <a:p>
            <a:r>
              <a:rPr lang="en-US" sz="2000" b="1" dirty="0"/>
              <a:t>B. </a:t>
            </a:r>
            <a:r>
              <a:rPr lang="en-US" sz="2000" dirty="0"/>
              <a:t>light microscope</a:t>
            </a:r>
          </a:p>
          <a:p>
            <a:r>
              <a:rPr lang="en-US" sz="2000" b="1" dirty="0"/>
              <a:t>C. </a:t>
            </a:r>
            <a:r>
              <a:rPr lang="en-US" sz="2000" dirty="0"/>
              <a:t>scanning electron microscope</a:t>
            </a:r>
          </a:p>
          <a:p>
            <a:r>
              <a:rPr lang="en-US" sz="2000" b="1" dirty="0"/>
              <a:t>D. </a:t>
            </a:r>
            <a:r>
              <a:rPr lang="en-US" sz="2000" dirty="0"/>
              <a:t>transmission electron microscope</a:t>
            </a:r>
          </a:p>
          <a:p>
            <a:r>
              <a:rPr lang="en-US" sz="2000" dirty="0"/>
              <a:t>Interpret Graphics</a:t>
            </a:r>
          </a:p>
          <a:p>
            <a:r>
              <a:rPr lang="en-US" sz="2000" dirty="0"/>
              <a:t>5 </a:t>
            </a:r>
            <a:r>
              <a:rPr lang="en-US" sz="2000" b="1" dirty="0"/>
              <a:t>Identify </a:t>
            </a:r>
            <a:r>
              <a:rPr lang="en-US" sz="2000" dirty="0"/>
              <a:t>Copy and fill in the graphic</a:t>
            </a:r>
          </a:p>
          <a:p>
            <a:r>
              <a:rPr lang="en-US" sz="2000" dirty="0"/>
              <a:t>organizer below to identify four uses of</a:t>
            </a:r>
          </a:p>
          <a:p>
            <a:r>
              <a:rPr lang="en-US" sz="2000" dirty="0"/>
              <a:t>microscopes .</a:t>
            </a:r>
          </a:p>
          <a:p>
            <a:r>
              <a:rPr lang="en-US" sz="2000" dirty="0"/>
              <a:t>6 </a:t>
            </a:r>
            <a:r>
              <a:rPr lang="en-US" sz="2000" b="1" dirty="0"/>
              <a:t>Compare </a:t>
            </a:r>
            <a:r>
              <a:rPr lang="en-US" sz="2000" dirty="0"/>
              <a:t>the images of the white </a:t>
            </a:r>
            <a:r>
              <a:rPr lang="en-US" sz="2000" dirty="0" smtClean="0"/>
              <a:t>blood cells </a:t>
            </a:r>
            <a:r>
              <a:rPr lang="en-US" sz="2000" dirty="0"/>
              <a:t>below. How do they differ?</a:t>
            </a:r>
          </a:p>
          <a:p>
            <a:r>
              <a:rPr lang="en-US" sz="2000" dirty="0" smtClean="0"/>
              <a:t>7 </a:t>
            </a:r>
            <a:r>
              <a:rPr lang="en-US" sz="2000" b="1" dirty="0"/>
              <a:t>Develop </a:t>
            </a:r>
            <a:r>
              <a:rPr lang="en-US" sz="2000" dirty="0"/>
              <a:t>a list of guidelines for choosing </a:t>
            </a:r>
            <a:r>
              <a:rPr lang="en-US" sz="2000" dirty="0" smtClean="0"/>
              <a:t>a microscope </a:t>
            </a:r>
            <a:r>
              <a:rPr lang="en-US" sz="2000" dirty="0"/>
              <a:t>to use.</a:t>
            </a:r>
          </a:p>
          <a:p>
            <a:r>
              <a:rPr lang="en-US" sz="2000" dirty="0" smtClean="0"/>
              <a:t>8 </a:t>
            </a:r>
            <a:r>
              <a:rPr lang="en-US" sz="2000" dirty="0"/>
              <a:t>A student observes a blood sample with </a:t>
            </a:r>
            <a:r>
              <a:rPr lang="en-US" sz="2000" dirty="0" smtClean="0"/>
              <a:t>a compound </a:t>
            </a:r>
            <a:r>
              <a:rPr lang="en-US" sz="2000" dirty="0"/>
              <a:t>microscope that has a </a:t>
            </a:r>
            <a:r>
              <a:rPr lang="en-US" sz="2000" dirty="0" smtClean="0"/>
              <a:t>10× ocular </a:t>
            </a:r>
            <a:r>
              <a:rPr lang="en-US" sz="2000" dirty="0"/>
              <a:t>lens and a 40× objective lens. </a:t>
            </a:r>
            <a:r>
              <a:rPr lang="en-US" sz="2000" dirty="0" smtClean="0"/>
              <a:t>How much </a:t>
            </a:r>
            <a:r>
              <a:rPr lang="en-US" sz="2000" dirty="0"/>
              <a:t>larger do the blood cells appear</a:t>
            </a:r>
            <a:endParaRPr lang="en-US" sz="2000" dirty="0" smtClean="0"/>
          </a:p>
          <a:p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4438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7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305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10/19/17 Thursday</vt:lpstr>
      <vt:lpstr>Today Agenda</vt:lpstr>
      <vt:lpstr>Key Concept Builder-20 minutes</vt:lpstr>
      <vt:lpstr>Foldable- 10 minutes</vt:lpstr>
      <vt:lpstr>                10 minutes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</dc:title>
  <dc:creator>TMSA</dc:creator>
  <cp:lastModifiedBy>TMSA</cp:lastModifiedBy>
  <cp:revision>5</cp:revision>
  <dcterms:created xsi:type="dcterms:W3CDTF">2006-08-16T00:00:00Z</dcterms:created>
  <dcterms:modified xsi:type="dcterms:W3CDTF">2017-10-18T22:17:27Z</dcterms:modified>
</cp:coreProperties>
</file>