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cel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 UP 5 MINUTES 10/23/17 Monday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8675"/>
            <a:ext cx="9111343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1) The leaf is broad, thin, and green. The leaf takes in the energy of sunlight to make food for the plant. </a:t>
            </a:r>
          </a:p>
          <a:p>
            <a:r>
              <a:rPr lang="en-US" dirty="0"/>
              <a:t>2) Scientists observe and study cells with microscopes, which are tools that magnify images of small objects</a:t>
            </a:r>
            <a:r>
              <a:rPr lang="en-US" dirty="0" smtClean="0"/>
              <a:t>.</a:t>
            </a:r>
          </a:p>
          <a:p>
            <a:r>
              <a:rPr lang="en-US" dirty="0"/>
              <a:t>3) Cells are very tiny, so even an animal the size of an insect is made up of a huge number of cells. </a:t>
            </a:r>
          </a:p>
        </p:txBody>
      </p:sp>
    </p:spTree>
    <p:extLst>
      <p:ext uri="{BB962C8B-B14F-4D97-AF65-F5344CB8AC3E}">
        <p14:creationId xmlns:p14="http://schemas.microsoft.com/office/powerpoint/2010/main" val="27013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Flocabulary Cell – 35 minutes</a:t>
            </a:r>
          </a:p>
          <a:p>
            <a:r>
              <a:rPr lang="en-US" dirty="0" smtClean="0"/>
              <a:t>3) Homework 3 minutes</a:t>
            </a:r>
          </a:p>
          <a:p>
            <a:r>
              <a:rPr lang="en-US" dirty="0" smtClean="0"/>
              <a:t>P:S if you didn’t submit your STEP 3 do it this week because first quarter will end this Friday.</a:t>
            </a:r>
          </a:p>
        </p:txBody>
      </p:sp>
    </p:spTree>
    <p:extLst>
      <p:ext uri="{BB962C8B-B14F-4D97-AF65-F5344CB8AC3E}">
        <p14:creationId xmlns:p14="http://schemas.microsoft.com/office/powerpoint/2010/main" val="35206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Flocabulary </a:t>
            </a:r>
            <a:r>
              <a:rPr lang="en-US" dirty="0" smtClean="0">
                <a:hlinkClick r:id="rId2"/>
              </a:rPr>
              <a:t>35</a:t>
            </a:r>
            <a:r>
              <a:rPr lang="en-US" dirty="0" smtClean="0"/>
              <a:t>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Watch the video (Fill the blanks</a:t>
            </a:r>
            <a:r>
              <a:rPr lang="en-US" dirty="0" smtClean="0"/>
              <a:t>) 5min</a:t>
            </a:r>
            <a:endParaRPr lang="en-US" dirty="0"/>
          </a:p>
          <a:p>
            <a:r>
              <a:rPr lang="en-US" dirty="0"/>
              <a:t>2) Quick </a:t>
            </a:r>
            <a:r>
              <a:rPr lang="en-US" dirty="0" smtClean="0"/>
              <a:t>Review 5 min</a:t>
            </a:r>
            <a:endParaRPr lang="en-US" dirty="0"/>
          </a:p>
          <a:p>
            <a:r>
              <a:rPr lang="en-US" dirty="0"/>
              <a:t>3) Watch the video (Classroom </a:t>
            </a:r>
            <a:r>
              <a:rPr lang="en-US" dirty="0" smtClean="0"/>
              <a:t>Discussion) 5min </a:t>
            </a:r>
          </a:p>
          <a:p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smtClean="0"/>
              <a:t>Chromebook- Vocab Card/Read to Learn/Quiz/Lyric Lab- 20 minutes</a:t>
            </a:r>
          </a:p>
          <a:p>
            <a:r>
              <a:rPr lang="en-US" dirty="0" smtClean="0"/>
              <a:t>P;s *If you get 90 or above on your quiz you can skip lyric lab.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To </a:t>
            </a:r>
            <a:r>
              <a:rPr lang="en-US" dirty="0"/>
              <a:t>sign up, have students do the following:</a:t>
            </a:r>
          </a:p>
          <a:p>
            <a:pPr fontAlgn="base"/>
            <a:r>
              <a:rPr lang="en-US" dirty="0"/>
              <a:t>Visit </a:t>
            </a:r>
            <a:r>
              <a:rPr lang="en-US" b="1" dirty="0" smtClean="0"/>
              <a:t>www.flocabulary.com/join-class</a:t>
            </a:r>
          </a:p>
          <a:p>
            <a:pPr fontAlgn="base"/>
            <a:r>
              <a:rPr lang="en-US" dirty="0" smtClean="0"/>
              <a:t>Enter </a:t>
            </a:r>
            <a:r>
              <a:rPr lang="en-US" dirty="0"/>
              <a:t>the class code </a:t>
            </a:r>
            <a:r>
              <a:rPr lang="en-US" b="1" dirty="0" smtClean="0"/>
              <a:t>CF8TNR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Umad</a:t>
            </a:r>
            <a:r>
              <a:rPr lang="en-US" dirty="0" smtClean="0"/>
              <a:t>)</a:t>
            </a:r>
          </a:p>
          <a:p>
            <a:pPr fontAlgn="base"/>
            <a:r>
              <a:rPr lang="en-US" b="1" dirty="0" smtClean="0"/>
              <a:t>GFZ4BS (Berkeley)</a:t>
            </a:r>
          </a:p>
          <a:p>
            <a:pPr fontAlgn="base"/>
            <a:r>
              <a:rPr lang="en-US" b="1" dirty="0" smtClean="0"/>
              <a:t>9VH6Q2 (Caltech)</a:t>
            </a:r>
          </a:p>
          <a:p>
            <a:pPr fontAlgn="base"/>
            <a:r>
              <a:rPr lang="en-US" b="1" dirty="0" smtClean="0"/>
              <a:t>2JFHNH (Texas)</a:t>
            </a:r>
          </a:p>
          <a:p>
            <a:pPr fontAlgn="base"/>
            <a:r>
              <a:rPr lang="en-US" b="1" dirty="0" smtClean="0"/>
              <a:t>KWCVHT (Bosporus) </a:t>
            </a:r>
            <a:endParaRPr lang="en-US" dirty="0"/>
          </a:p>
          <a:p>
            <a:pPr fontAlgn="base"/>
            <a:r>
              <a:rPr lang="en-US" dirty="0"/>
              <a:t>Select whether they are </a:t>
            </a:r>
            <a:r>
              <a:rPr lang="en-US" b="1" dirty="0"/>
              <a:t>new to Flocabulary</a:t>
            </a:r>
            <a:r>
              <a:rPr lang="en-US" dirty="0"/>
              <a:t> OR </a:t>
            </a:r>
            <a:r>
              <a:rPr lang="en-US" b="1" dirty="0"/>
              <a:t>already have an account.</a:t>
            </a:r>
            <a:r>
              <a:rPr lang="en-US" dirty="0"/>
              <a:t>(Remember, students only need one Flocabulary account, but they can still be in multiple classes.)</a:t>
            </a:r>
          </a:p>
          <a:p>
            <a:pPr fontAlgn="base"/>
            <a:r>
              <a:rPr lang="en-US" dirty="0"/>
              <a:t>Fill in additional information as prompted to join the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Flocabulary Match Organelle with the cell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198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10/23/17 Monday</vt:lpstr>
      <vt:lpstr>Warm Up Answer </vt:lpstr>
      <vt:lpstr>Today Agenda</vt:lpstr>
      <vt:lpstr>Flocabulary 35 min</vt:lpstr>
      <vt:lpstr>Flocabulary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10/23/17 Monday</dc:title>
  <dc:creator>TMSA</dc:creator>
  <cp:lastModifiedBy>TMSA</cp:lastModifiedBy>
  <cp:revision>4</cp:revision>
  <dcterms:created xsi:type="dcterms:W3CDTF">2006-08-16T00:00:00Z</dcterms:created>
  <dcterms:modified xsi:type="dcterms:W3CDTF">2017-10-23T17:55:53Z</dcterms:modified>
</cp:coreProperties>
</file>