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lbay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233264506/cells-flash-card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bc86e97f-bfaf-4b65-b2a8-89a2b38241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5 </a:t>
            </a:r>
            <a:r>
              <a:rPr lang="en-US" dirty="0" smtClean="0"/>
              <a:t>minutes</a:t>
            </a:r>
            <a:br>
              <a:rPr lang="en-US" dirty="0" smtClean="0"/>
            </a:br>
            <a:r>
              <a:rPr lang="en-US" dirty="0" smtClean="0"/>
              <a:t>10/24/17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7467600" cy="3962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Cell </a:t>
            </a:r>
            <a:r>
              <a:rPr lang="en-US" dirty="0"/>
              <a:t>Wall </a:t>
            </a:r>
            <a:r>
              <a:rPr lang="en-US" dirty="0" smtClean="0"/>
              <a:t>: 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second, rigid barrier that surrounds the cell membrane in plant and bacterial cells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2) </a:t>
            </a:r>
            <a:r>
              <a:rPr lang="en-US" dirty="0"/>
              <a:t>Cell </a:t>
            </a:r>
            <a:r>
              <a:rPr lang="en-US" dirty="0" smtClean="0"/>
              <a:t>membrane?</a:t>
            </a:r>
          </a:p>
          <a:p>
            <a:r>
              <a:rPr lang="en-US" dirty="0">
                <a:solidFill>
                  <a:srgbClr val="FF0000"/>
                </a:solidFill>
              </a:rPr>
              <a:t>the barrier that separates the cytoplasm from the outside environment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2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1 Outline and Content Vocabulary 10 minutes</a:t>
            </a:r>
          </a:p>
          <a:p>
            <a:r>
              <a:rPr lang="en-US" dirty="0" smtClean="0"/>
              <a:t>3) Lesson 2 Outline and Content Vocabulary 10 minutes</a:t>
            </a:r>
          </a:p>
          <a:p>
            <a:r>
              <a:rPr lang="en-US" dirty="0" smtClean="0"/>
              <a:t>4) Classwork; Content Practice Lesson 2</a:t>
            </a:r>
          </a:p>
          <a:p>
            <a:r>
              <a:rPr lang="en-US" dirty="0" smtClean="0"/>
              <a:t>5) Flocabulary/Quizlet/</a:t>
            </a:r>
            <a:r>
              <a:rPr lang="en-US" dirty="0" err="1" smtClean="0"/>
              <a:t>Kahoot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You are going to </a:t>
            </a:r>
            <a:r>
              <a:rPr lang="en-US" dirty="0" smtClean="0">
                <a:hlinkClick r:id="rId2"/>
              </a:rPr>
              <a:t>www.ailbay.weebly.com</a:t>
            </a:r>
            <a:endParaRPr lang="en-US" dirty="0" smtClean="0"/>
          </a:p>
          <a:p>
            <a:r>
              <a:rPr lang="en-US" dirty="0" smtClean="0"/>
              <a:t>(Google-</a:t>
            </a:r>
            <a:r>
              <a:rPr lang="en-US" dirty="0" err="1" smtClean="0"/>
              <a:t>ailbay</a:t>
            </a:r>
            <a:r>
              <a:rPr lang="en-US" dirty="0" smtClean="0"/>
              <a:t>)</a:t>
            </a:r>
          </a:p>
          <a:p>
            <a:r>
              <a:rPr lang="en-US" dirty="0" smtClean="0"/>
              <a:t>2) Click 7</a:t>
            </a:r>
            <a:r>
              <a:rPr lang="en-US" baseline="30000" dirty="0" smtClean="0"/>
              <a:t>th</a:t>
            </a:r>
            <a:r>
              <a:rPr lang="en-US" dirty="0" smtClean="0"/>
              <a:t> Grade and 1</a:t>
            </a:r>
            <a:r>
              <a:rPr lang="en-US" baseline="30000" dirty="0" smtClean="0"/>
              <a:t>st</a:t>
            </a:r>
            <a:r>
              <a:rPr lang="en-US" dirty="0" smtClean="0"/>
              <a:t> quarter</a:t>
            </a:r>
          </a:p>
          <a:p>
            <a:r>
              <a:rPr lang="en-US" dirty="0" smtClean="0"/>
              <a:t>3) Scroll down the 10/24/17 Tuesday</a:t>
            </a:r>
          </a:p>
          <a:p>
            <a:r>
              <a:rPr lang="en-US" dirty="0" smtClean="0"/>
              <a:t>4) There are presentation and pdf for the lesson outline answer.</a:t>
            </a:r>
          </a:p>
          <a:p>
            <a:r>
              <a:rPr lang="en-US" dirty="0" smtClean="0"/>
              <a:t>5) You can also reach content vocabulary </a:t>
            </a:r>
          </a:p>
          <a:p>
            <a:r>
              <a:rPr lang="en-US" dirty="0" smtClean="0"/>
              <a:t>6) We are also reading text book page 287-292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3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 Content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1. A macromolecule is a substance in a cell that forms from joining many small molecules together. The four macromolecules are nucleic acids, lipids, proteins, and carbohydrates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2. There are many groups of unicellular organisms; each has unique characteristics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3. Animals and fungi, or heterotrophs, are organisms that obtain energy from other organisms.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Plants and algae, or autotrophs, are organisms that convert light energy into usable energy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5. The land iguana’s habitat is hot and dry and includes foods such as cactus fruit and leaves. </a:t>
            </a:r>
            <a:endParaRPr lang="en-US" dirty="0" smtClean="0"/>
          </a:p>
          <a:p>
            <a:r>
              <a:rPr lang="en-US" dirty="0" smtClean="0"/>
              <a:t> 6</a:t>
            </a:r>
            <a:r>
              <a:rPr lang="en-US" dirty="0"/>
              <a:t>. A group of organisms is referred to as a taxon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7. A dichotomous key is a tool used to identify an organism based on its characteristics.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/>
              <a:t>. Binomial nomenclature is a naming system scientists use to name living things.</a:t>
            </a:r>
          </a:p>
        </p:txBody>
      </p:sp>
    </p:spTree>
    <p:extLst>
      <p:ext uri="{BB962C8B-B14F-4D97-AF65-F5344CB8AC3E}">
        <p14:creationId xmlns:p14="http://schemas.microsoft.com/office/powerpoint/2010/main" val="13441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 Content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prokaryotic cell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eukaryotic cell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cytoplasm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nucleus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smtClean="0"/>
              <a:t>organelles</a:t>
            </a:r>
          </a:p>
          <a:p>
            <a:r>
              <a:rPr lang="en-US" dirty="0" smtClean="0"/>
              <a:t> </a:t>
            </a:r>
            <a:r>
              <a:rPr lang="en-US" dirty="0"/>
              <a:t>6. mitochondria</a:t>
            </a:r>
          </a:p>
        </p:txBody>
      </p:sp>
    </p:spTree>
    <p:extLst>
      <p:ext uri="{BB962C8B-B14F-4D97-AF65-F5344CB8AC3E}">
        <p14:creationId xmlns:p14="http://schemas.microsoft.com/office/powerpoint/2010/main" val="29868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Practice Lesson 2- 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8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ahead finish the cell activity Vocab card/Read to Learn/ Quiz and Lyric Lab. </a:t>
            </a:r>
          </a:p>
          <a:p>
            <a:pPr fontAlgn="base"/>
            <a:r>
              <a:rPr lang="en-US" dirty="0"/>
              <a:t> </a:t>
            </a:r>
            <a:r>
              <a:rPr lang="en-US" b="1" dirty="0"/>
              <a:t>CF8TNR</a:t>
            </a:r>
            <a:r>
              <a:rPr lang="en-US" dirty="0"/>
              <a:t> (</a:t>
            </a:r>
            <a:r>
              <a:rPr lang="en-US" dirty="0" err="1"/>
              <a:t>Umad</a:t>
            </a:r>
            <a:r>
              <a:rPr lang="en-US" dirty="0"/>
              <a:t>)</a:t>
            </a:r>
          </a:p>
          <a:p>
            <a:pPr fontAlgn="base"/>
            <a:r>
              <a:rPr lang="en-US" b="1" dirty="0"/>
              <a:t>GFZ4BS (Berkeley)</a:t>
            </a:r>
          </a:p>
          <a:p>
            <a:pPr fontAlgn="base"/>
            <a:r>
              <a:rPr lang="en-US" b="1" dirty="0"/>
              <a:t>9VH6Q2 (Caltech)</a:t>
            </a:r>
          </a:p>
          <a:p>
            <a:pPr fontAlgn="base"/>
            <a:r>
              <a:rPr lang="en-US" b="1" dirty="0"/>
              <a:t>2JFHNH (Texas)</a:t>
            </a:r>
          </a:p>
          <a:p>
            <a:pPr fontAlgn="base"/>
            <a:r>
              <a:rPr lang="en-US" b="1" dirty="0"/>
              <a:t>KWCVHT (Bosporus)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1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344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 10/24/17</vt:lpstr>
      <vt:lpstr>Today Agenda</vt:lpstr>
      <vt:lpstr>Lesson Outline </vt:lpstr>
      <vt:lpstr>Lesson 1 Content Vocabulary</vt:lpstr>
      <vt:lpstr>Lesson 2 Content Vocabulary</vt:lpstr>
      <vt:lpstr>Content Practice Lesson 2- Classwork</vt:lpstr>
      <vt:lpstr>Flocabulary</vt:lpstr>
      <vt:lpstr>Quizlet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</dc:title>
  <dc:creator>TMSA</dc:creator>
  <cp:lastModifiedBy>TMSA</cp:lastModifiedBy>
  <cp:revision>5</cp:revision>
  <dcterms:created xsi:type="dcterms:W3CDTF">2006-08-16T00:00:00Z</dcterms:created>
  <dcterms:modified xsi:type="dcterms:W3CDTF">2017-10-24T12:04:55Z</dcterms:modified>
</cp:coreProperties>
</file>