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lant-Cell-Structures-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okaryotic-and-Eukaryotic-Cells-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GCS%20Grade%207%20Science%20Benchmark%201%20Study%20Guide%20-%20Google%20Doc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 Up 10/26/16 Wednesday</a:t>
            </a:r>
            <a:br>
              <a:rPr lang="en-US" dirty="0" smtClean="0"/>
            </a:br>
            <a:r>
              <a:rPr lang="en-US" dirty="0" smtClean="0"/>
              <a:t>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382000" cy="48006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1.</a:t>
            </a:r>
          </a:p>
          <a:p>
            <a:r>
              <a:rPr lang="en-US" b="1" dirty="0" smtClean="0"/>
              <a:t>1)What </a:t>
            </a:r>
            <a:r>
              <a:rPr lang="en-US" b="1" dirty="0"/>
              <a:t>is the name for the process of maintaining a stable environment within a</a:t>
            </a:r>
          </a:p>
          <a:p>
            <a:r>
              <a:rPr lang="en-US" b="1" dirty="0"/>
              <a:t>cell?</a:t>
            </a:r>
          </a:p>
          <a:p>
            <a:r>
              <a:rPr lang="en-US" b="1" dirty="0"/>
              <a:t>2. Proteins are made in organelles called ________.</a:t>
            </a:r>
          </a:p>
          <a:p>
            <a:r>
              <a:rPr lang="en-US" b="1" dirty="0"/>
              <a:t>3. Green plants convert sunlight into chemical energy in the ________.</a:t>
            </a:r>
          </a:p>
          <a:p>
            <a:r>
              <a:rPr lang="en-US" b="1" dirty="0"/>
              <a:t>4. A cell wall is the ________.</a:t>
            </a:r>
          </a:p>
          <a:p>
            <a:r>
              <a:rPr lang="en-US" b="1" dirty="0"/>
              <a:t>5. Which of the following is not part of cell theory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75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1)D Homeostasis</a:t>
            </a:r>
          </a:p>
          <a:p>
            <a:r>
              <a:rPr lang="en-US" dirty="0" smtClean="0"/>
              <a:t>2) A Ribosomes</a:t>
            </a:r>
          </a:p>
          <a:p>
            <a:r>
              <a:rPr lang="en-US" dirty="0" smtClean="0"/>
              <a:t>3) D Chloroplast</a:t>
            </a:r>
          </a:p>
          <a:p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smtClean="0"/>
              <a:t>C rigid </a:t>
            </a:r>
            <a:r>
              <a:rPr lang="en-US" dirty="0"/>
              <a:t>structure that surrounds the cell membrane of plant cells and most </a:t>
            </a:r>
            <a:r>
              <a:rPr lang="en-US" dirty="0" smtClean="0"/>
              <a:t>bacteria</a:t>
            </a:r>
          </a:p>
          <a:p>
            <a:r>
              <a:rPr lang="en-US" dirty="0"/>
              <a:t>5) C. All cells must be able to make their own food. </a:t>
            </a:r>
            <a:endParaRPr lang="en-US" dirty="0" smtClean="0"/>
          </a:p>
          <a:p>
            <a:r>
              <a:rPr lang="en-US" dirty="0" smtClean="0"/>
              <a:t>6)D 7) D 8)A 9) B 10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2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Plant Cell structure reading 15 minutes</a:t>
            </a:r>
          </a:p>
          <a:p>
            <a:r>
              <a:rPr lang="en-US" dirty="0" smtClean="0"/>
              <a:t>3) Prokaryotic vs Eukaryotic cell differences.</a:t>
            </a:r>
          </a:p>
          <a:p>
            <a:r>
              <a:rPr lang="en-US" dirty="0" smtClean="0"/>
              <a:t>4) Benchmark Study Guide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6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Plant Cell 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9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Prokaryotic VS Eukaryotic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4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Benchmark 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2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10/26/16 Wednesday 5 minutes </vt:lpstr>
      <vt:lpstr>Answer Key</vt:lpstr>
      <vt:lpstr>Today Agenda</vt:lpstr>
      <vt:lpstr>Plant Cell Reading Article</vt:lpstr>
      <vt:lpstr>Prokaryotic VS Eukaryotic </vt:lpstr>
      <vt:lpstr>Benchmark 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10/26/16 Wednesday 5 minutes </dc:title>
  <dc:creator>TMSA</dc:creator>
  <cp:lastModifiedBy>TMSA</cp:lastModifiedBy>
  <cp:revision>2</cp:revision>
  <dcterms:created xsi:type="dcterms:W3CDTF">2006-08-16T00:00:00Z</dcterms:created>
  <dcterms:modified xsi:type="dcterms:W3CDTF">2016-10-23T19:07:21Z</dcterms:modified>
</cp:coreProperties>
</file>