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tsourair.org/3-1-scientific-literacy-and-air-quality" TargetMode="External"/><Relationship Id="rId2" Type="http://schemas.openxmlformats.org/officeDocument/2006/relationships/hyperlink" Target="IOA_3_1_Vid_Sci_Resrch_Air_Qual_012216.m4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1"/>
            <a:ext cx="77724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10-3-18 Wednesday 4 min Warm Up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76200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How does air quality change by years?(Check air pollution)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14600"/>
            <a:ext cx="8382000" cy="4129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527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Warm up 4 min</a:t>
            </a:r>
          </a:p>
          <a:p>
            <a:r>
              <a:rPr lang="en-US" dirty="0" smtClean="0"/>
              <a:t>2) Content Practice 10 min </a:t>
            </a:r>
          </a:p>
          <a:p>
            <a:r>
              <a:rPr lang="en-US" dirty="0" smtClean="0"/>
              <a:t>3) Video 10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20 min </a:t>
            </a:r>
          </a:p>
          <a:p>
            <a:r>
              <a:rPr lang="en-US" dirty="0" smtClean="0"/>
              <a:t>Reminder; Tomorrow Open Notebook Quiz on Air Quality</a:t>
            </a:r>
          </a:p>
          <a:p>
            <a:r>
              <a:rPr lang="en-US" dirty="0" smtClean="0"/>
              <a:t>STEM FAIR STEP 1 due is tomorrow</a:t>
            </a:r>
          </a:p>
          <a:p>
            <a:r>
              <a:rPr lang="en-US" dirty="0" smtClean="0"/>
              <a:t>Weekly Homework due is tomorrow.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85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A</a:t>
            </a:r>
            <a:r>
              <a:rPr lang="en-US" dirty="0"/>
              <a:t> (page 69)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respiratory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smtClean="0"/>
              <a:t>nonpoint</a:t>
            </a:r>
          </a:p>
          <a:p>
            <a:pPr marL="0" indent="0">
              <a:buNone/>
            </a:pPr>
            <a:r>
              <a:rPr lang="en-US" dirty="0"/>
              <a:t>3. smog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sulfur dioxide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marsh bacteria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thousand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smallest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inversion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</a:t>
            </a:r>
            <a:r>
              <a:rPr lang="en-US" dirty="0"/>
              <a:t>. Clean Air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dirty="0"/>
              <a:t>. maroon</a:t>
            </a:r>
          </a:p>
        </p:txBody>
      </p:sp>
    </p:spTree>
    <p:extLst>
      <p:ext uri="{BB962C8B-B14F-4D97-AF65-F5344CB8AC3E}">
        <p14:creationId xmlns:p14="http://schemas.microsoft.com/office/powerpoint/2010/main" val="407368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B (page 70)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 point source </a:t>
            </a:r>
            <a:r>
              <a:rPr lang="en-US" dirty="0" smtClean="0"/>
              <a:t>is identifiable </a:t>
            </a:r>
            <a:r>
              <a:rPr lang="en-US" dirty="0"/>
              <a:t>source, such as a factory. A nonpoint source is spread out, such as all the cars in a city.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2.At </a:t>
            </a:r>
            <a:r>
              <a:rPr lang="en-US" dirty="0"/>
              <a:t>ground level, ozone can damage the tissues of humans, plants, and animals.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Sunlight interacting </a:t>
            </a:r>
            <a:r>
              <a:rPr lang="en-US" smtClean="0"/>
              <a:t>chemicals </a:t>
            </a:r>
          </a:p>
          <a:p>
            <a:pPr marL="0" indent="0">
              <a:buNone/>
            </a:pPr>
            <a:r>
              <a:rPr lang="en-US" smtClean="0"/>
              <a:t>4.Temperature </a:t>
            </a:r>
            <a:r>
              <a:rPr lang="en-US" dirty="0" smtClean="0"/>
              <a:t>inversion 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good—green; moderate—yellow; unhealthy for some groups—orange; unhealthy—red; very unhealthy—purple; hazardous—maroon</a:t>
            </a:r>
          </a:p>
        </p:txBody>
      </p:sp>
    </p:spTree>
    <p:extLst>
      <p:ext uri="{BB962C8B-B14F-4D97-AF65-F5344CB8AC3E}">
        <p14:creationId xmlns:p14="http://schemas.microsoft.com/office/powerpoint/2010/main" val="71512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Video- Air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itsourair.org/3-1-scientific-literacy-and-air-quality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63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5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189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10-3-18 Wednesday 4 min Warm Up </vt:lpstr>
      <vt:lpstr>Today Agenda</vt:lpstr>
      <vt:lpstr>Content Practice A (page 69) </vt:lpstr>
      <vt:lpstr>Content Practice B (page 70)</vt:lpstr>
      <vt:lpstr>Video- Air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10-3-18 Wednesday 4 min Warm Up </dc:title>
  <dc:creator>Ahmet ilbay</dc:creator>
  <cp:lastModifiedBy>Ahmet ilbay</cp:lastModifiedBy>
  <cp:revision>8</cp:revision>
  <dcterms:created xsi:type="dcterms:W3CDTF">2006-08-16T00:00:00Z</dcterms:created>
  <dcterms:modified xsi:type="dcterms:W3CDTF">2018-10-03T15:47:40Z</dcterms:modified>
</cp:coreProperties>
</file>