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kahoot.it/#/?quizId=723cf5c1-588e-4b52-9ded-226465d57ade&amp;user=ahmetilbay&amp;token=c31d4029-9d2a-4bd0-aacd-5382e2ac4dd2" TargetMode="External"/><Relationship Id="rId2" Type="http://schemas.openxmlformats.org/officeDocument/2006/relationships/hyperlink" Target="https://quizlet.com/273473217/air-quality-lesson-4-flash-card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46037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10-4-18 Thursday 4 min Warm Up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295400"/>
            <a:ext cx="73152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Stem Fair Step 1 </a:t>
            </a:r>
          </a:p>
          <a:p>
            <a:r>
              <a:rPr lang="en-US" dirty="0"/>
              <a:t>1) The question I plan to investigate in my experiment (please phrase as a question) 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2339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1) Warm up 4 min</a:t>
            </a:r>
          </a:p>
          <a:p>
            <a:r>
              <a:rPr lang="en-US" dirty="0" smtClean="0"/>
              <a:t>2) Homework and Stem Fair Collection 3 min</a:t>
            </a:r>
          </a:p>
          <a:p>
            <a:r>
              <a:rPr lang="en-US" dirty="0" smtClean="0"/>
              <a:t>3) Open Notebook quiz (15 min)</a:t>
            </a:r>
          </a:p>
          <a:p>
            <a:r>
              <a:rPr lang="en-US" dirty="0" smtClean="0"/>
              <a:t>4) Retake the Chapter test (25 min)</a:t>
            </a:r>
          </a:p>
          <a:p>
            <a:r>
              <a:rPr lang="en-US" dirty="0" smtClean="0"/>
              <a:t>4) No retake will do </a:t>
            </a:r>
            <a:r>
              <a:rPr lang="en-US" dirty="0" smtClean="0"/>
              <a:t>STEM fair step 1 class dojo portfolio </a:t>
            </a:r>
            <a:endParaRPr lang="en-US" dirty="0" smtClean="0"/>
          </a:p>
          <a:p>
            <a:r>
              <a:rPr lang="en-US" dirty="0" smtClean="0"/>
              <a:t>5) </a:t>
            </a:r>
            <a:r>
              <a:rPr lang="en-US" dirty="0" err="1" smtClean="0"/>
              <a:t>Kahoot</a:t>
            </a:r>
            <a:r>
              <a:rPr lang="en-US" dirty="0" smtClean="0"/>
              <a:t> or </a:t>
            </a:r>
            <a:r>
              <a:rPr lang="en-US" dirty="0" err="1" smtClean="0"/>
              <a:t>Quizlet</a:t>
            </a:r>
            <a:r>
              <a:rPr lang="en-US" dirty="0" smtClean="0"/>
              <a:t> Live (Last 10 min) </a:t>
            </a:r>
            <a:endParaRPr lang="en-US" dirty="0" smtClean="0"/>
          </a:p>
          <a:p>
            <a:r>
              <a:rPr lang="en-US" dirty="0" smtClean="0"/>
              <a:t>Reminder; </a:t>
            </a:r>
            <a:r>
              <a:rPr lang="en-US" dirty="0"/>
              <a:t>Write the steps of stem fair with their due dates.</a:t>
            </a:r>
          </a:p>
          <a:p>
            <a:r>
              <a:rPr lang="en-US" b="1" dirty="0">
                <a:solidFill>
                  <a:srgbClr val="FF0000"/>
                </a:solidFill>
              </a:rPr>
              <a:t>​STEP-1      10/4/2018 (Finding Project idea)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/>
              <a:t>STEP-2      10/19/2018 (Do background research)</a:t>
            </a:r>
            <a:br>
              <a:rPr lang="en-US" b="1" dirty="0"/>
            </a:br>
            <a:r>
              <a:rPr lang="en-US" b="1" dirty="0"/>
              <a:t>STEP-3      11/2/2017 (Construct a hypothesis)</a:t>
            </a:r>
            <a:br>
              <a:rPr lang="en-US" b="1" dirty="0"/>
            </a:br>
            <a:r>
              <a:rPr lang="en-US" b="1" dirty="0"/>
              <a:t>STEP-4      11/20/2017 (Experiment.)</a:t>
            </a:r>
            <a:br>
              <a:rPr lang="en-US" b="1" dirty="0"/>
            </a:br>
            <a:r>
              <a:rPr lang="en-US" b="1" dirty="0"/>
              <a:t>STEP-5      11/30/2017 (Analyze the data)</a:t>
            </a:r>
            <a:br>
              <a:rPr lang="en-US" b="1" dirty="0"/>
            </a:br>
            <a:r>
              <a:rPr lang="en-US" b="1" dirty="0"/>
              <a:t>STEP-6      12/07/2017 (Display Board) </a:t>
            </a:r>
            <a:br>
              <a:rPr lang="en-US" b="1" dirty="0"/>
            </a:br>
            <a:r>
              <a:rPr lang="en-US" b="1" dirty="0"/>
              <a:t>STEP-7      12/12/2018- School Level Stem Fair 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8713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Notebook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Go to </a:t>
            </a:r>
            <a:r>
              <a:rPr lang="en-US" dirty="0" smtClean="0">
                <a:hlinkClick r:id="rId2"/>
              </a:rPr>
              <a:t>www.socrative.com</a:t>
            </a:r>
            <a:endParaRPr lang="en-US" dirty="0" smtClean="0"/>
          </a:p>
          <a:p>
            <a:r>
              <a:rPr lang="en-US" dirty="0" smtClean="0"/>
              <a:t>2) Click student login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Roomname</a:t>
            </a:r>
            <a:r>
              <a:rPr lang="en-US" dirty="0"/>
              <a:t> </a:t>
            </a:r>
            <a:r>
              <a:rPr lang="en-US" dirty="0" smtClean="0"/>
              <a:t>BLUFORDTMSA, CARVERTMSA, GURSEYTMSA, MCNAIRTMSA, DARWINTMSA</a:t>
            </a:r>
          </a:p>
          <a:p>
            <a:r>
              <a:rPr lang="en-US" dirty="0" smtClean="0"/>
              <a:t>4) Your ID is same as your </a:t>
            </a:r>
            <a:r>
              <a:rPr lang="en-US" dirty="0" err="1" smtClean="0"/>
              <a:t>plicker</a:t>
            </a:r>
            <a:r>
              <a:rPr lang="en-US" dirty="0" smtClean="0"/>
              <a:t> number</a:t>
            </a:r>
          </a:p>
          <a:p>
            <a:r>
              <a:rPr lang="en-US" dirty="0" smtClean="0"/>
              <a:t>5) Good luck you have 15 minutes.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714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Retake and </a:t>
            </a:r>
            <a:r>
              <a:rPr lang="en-US" dirty="0" smtClean="0"/>
              <a:t>Class Dojo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Student who wants to retake their test. You can go to </a:t>
            </a:r>
            <a:r>
              <a:rPr lang="en-US" dirty="0" smtClean="0">
                <a:hlinkClick r:id="rId2"/>
              </a:rPr>
              <a:t>www.socrative.com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Room Name; </a:t>
            </a:r>
            <a:r>
              <a:rPr lang="en-US" dirty="0" err="1" smtClean="0"/>
              <a:t>tmsacomputer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Put your name and </a:t>
            </a:r>
            <a:r>
              <a:rPr lang="en-US" dirty="0" smtClean="0"/>
              <a:t>start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No </a:t>
            </a:r>
            <a:r>
              <a:rPr lang="en-US" smtClean="0"/>
              <a:t>retake will go to …..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/>
              <a:t> Open </a:t>
            </a:r>
            <a:r>
              <a:rPr lang="en-US" dirty="0" smtClean="0"/>
              <a:t>website</a:t>
            </a:r>
            <a:r>
              <a:rPr lang="en-US" dirty="0"/>
              <a:t>: </a:t>
            </a:r>
            <a:r>
              <a:rPr lang="en-US" dirty="0" smtClean="0"/>
              <a:t>dojo.me</a:t>
            </a:r>
          </a:p>
          <a:p>
            <a:pPr marL="514350" indent="-514350">
              <a:buAutoNum type="arabicParenR"/>
            </a:pPr>
            <a:r>
              <a:rPr lang="en-US" dirty="0" smtClean="0"/>
              <a:t>Click </a:t>
            </a:r>
            <a:r>
              <a:rPr lang="en-US" dirty="0"/>
              <a:t>"Enter Text Code</a:t>
            </a:r>
            <a:r>
              <a:rPr lang="en-US" dirty="0" smtClean="0"/>
              <a:t>"</a:t>
            </a:r>
          </a:p>
          <a:p>
            <a:pPr marL="514350" indent="-514350">
              <a:buAutoNum type="arabicParenR"/>
            </a:pPr>
            <a:r>
              <a:rPr lang="en-US" dirty="0" smtClean="0"/>
              <a:t> </a:t>
            </a:r>
            <a:r>
              <a:rPr lang="en-US" dirty="0"/>
              <a:t>Enter the text code to sign in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615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r>
              <a:rPr lang="en-US" dirty="0" smtClean="0"/>
              <a:t>/ </a:t>
            </a:r>
            <a:r>
              <a:rPr lang="en-US" dirty="0" err="1" smtClean="0"/>
              <a:t>Quizlet</a:t>
            </a:r>
            <a:r>
              <a:rPr lang="en-US" dirty="0" smtClean="0"/>
              <a:t> 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hlinkClick r:id="rId2"/>
              </a:rPr>
              <a:t>https://quizlet.com/273473217/air-quality-lesson-4-flash-cards/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hlinkClick r:id="rId3"/>
              </a:rPr>
              <a:t>https://play.kahoot.it/#/?quizId=723cf5c1-588e-4b52-9ded-226465d57ade&amp;user=ahmetilbay&amp;token=c31d4029-9d2a-4bd0-aacd-5382e2ac4dd2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58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193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10-4-18 Thursday 4 min Warm Up </vt:lpstr>
      <vt:lpstr>Today Agenda</vt:lpstr>
      <vt:lpstr>Open Notebook Quiz</vt:lpstr>
      <vt:lpstr>Retake and Class Dojo</vt:lpstr>
      <vt:lpstr>Kahoot/ Quizlet Live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10-4-18 Thursday 4 min Warm Up </dc:title>
  <dc:creator>Ahmet ilbay</dc:creator>
  <cp:lastModifiedBy>Ahmet ilbay</cp:lastModifiedBy>
  <cp:revision>4</cp:revision>
  <dcterms:created xsi:type="dcterms:W3CDTF">2006-08-16T00:00:00Z</dcterms:created>
  <dcterms:modified xsi:type="dcterms:W3CDTF">2018-10-04T12:16:08Z</dcterms:modified>
</cp:coreProperties>
</file>