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liantrubin.com/fairproject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lbay.weebly.com/" TargetMode="External"/><Relationship Id="rId2" Type="http://schemas.openxmlformats.org/officeDocument/2006/relationships/hyperlink" Target="mailto:ailbay@tmsacharter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#quiz/ee3cb7c3-fea2-496a-9051-01d590f6413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10-6-17 </a:t>
            </a:r>
            <a:r>
              <a:rPr lang="en-US" dirty="0" smtClean="0"/>
              <a:t>Friday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315200" cy="4495800"/>
          </a:xfrm>
        </p:spPr>
        <p:txBody>
          <a:bodyPr/>
          <a:lstStyle/>
          <a:p>
            <a:r>
              <a:rPr lang="en-US" dirty="0" smtClean="0"/>
              <a:t>1)What </a:t>
            </a:r>
            <a:r>
              <a:rPr lang="en-US" dirty="0"/>
              <a:t>instruments are used to measure weather variables?</a:t>
            </a:r>
          </a:p>
          <a:p>
            <a:r>
              <a:rPr lang="en-US" dirty="0" smtClean="0"/>
              <a:t>Answer; </a:t>
            </a:r>
            <a:r>
              <a:rPr lang="en-US" dirty="0">
                <a:solidFill>
                  <a:srgbClr val="FF0000"/>
                </a:solidFill>
              </a:rPr>
              <a:t>Thermometers, barometers, anemometers, radiosondes, satellites, and Doppler radar are used to measure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1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Content Practice Lesson 2 – 10 minutes</a:t>
            </a:r>
          </a:p>
          <a:p>
            <a:r>
              <a:rPr lang="en-US" dirty="0" smtClean="0"/>
              <a:t>Independent First </a:t>
            </a:r>
          </a:p>
          <a:p>
            <a:r>
              <a:rPr lang="en-US" dirty="0" smtClean="0"/>
              <a:t>3) Ck12- Online Assignment- 17 </a:t>
            </a:r>
            <a:r>
              <a:rPr lang="en-US" dirty="0" smtClean="0"/>
              <a:t>minutes/STEM fair </a:t>
            </a:r>
            <a:endParaRPr lang="en-US" dirty="0" smtClean="0"/>
          </a:p>
          <a:p>
            <a:r>
              <a:rPr lang="en-US" dirty="0" smtClean="0"/>
              <a:t>4) Kahoot 10 minutes </a:t>
            </a:r>
          </a:p>
          <a:p>
            <a:r>
              <a:rPr lang="en-US" dirty="0" smtClean="0"/>
              <a:t>5) Study Guide for the Unit Test 10/13/17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Content Practice A (page 51)</a:t>
            </a:r>
          </a:p>
          <a:p>
            <a:r>
              <a:rPr lang="en-US" b="1" dirty="0"/>
              <a:t>1–2. </a:t>
            </a:r>
            <a:r>
              <a:rPr lang="en-US" dirty="0"/>
              <a:t>(in either order) surface reports, </a:t>
            </a:r>
            <a:r>
              <a:rPr lang="en-US" dirty="0" smtClean="0"/>
              <a:t>upper-air reports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dirty="0"/>
              <a:t>satellite images</a:t>
            </a:r>
          </a:p>
          <a:p>
            <a:r>
              <a:rPr lang="en-US" b="1" dirty="0"/>
              <a:t>4. </a:t>
            </a:r>
            <a:r>
              <a:rPr lang="en-US" dirty="0"/>
              <a:t>radar images</a:t>
            </a:r>
          </a:p>
          <a:p>
            <a:r>
              <a:rPr lang="en-US" b="1" dirty="0"/>
              <a:t>5. </a:t>
            </a:r>
            <a:r>
              <a:rPr lang="en-US" dirty="0"/>
              <a:t>Doppler</a:t>
            </a:r>
          </a:p>
          <a:p>
            <a:r>
              <a:rPr lang="en-US" b="1" dirty="0"/>
              <a:t>6–7. </a:t>
            </a:r>
            <a:r>
              <a:rPr lang="en-US" dirty="0"/>
              <a:t>(in either order) visible, infrared</a:t>
            </a:r>
          </a:p>
          <a:p>
            <a:r>
              <a:rPr lang="en-US" b="1" dirty="0"/>
              <a:t>8. </a:t>
            </a:r>
            <a:r>
              <a:rPr lang="en-US" dirty="0"/>
              <a:t>a prediction about what the weather will </a:t>
            </a:r>
            <a:r>
              <a:rPr lang="en-US" dirty="0" smtClean="0"/>
              <a:t>be like </a:t>
            </a:r>
            <a:r>
              <a:rPr lang="en-US" dirty="0"/>
              <a:t>in a certain place at a certain time</a:t>
            </a:r>
          </a:p>
          <a:p>
            <a:r>
              <a:rPr lang="en-US" b="1" dirty="0"/>
              <a:t>9. </a:t>
            </a:r>
            <a:r>
              <a:rPr lang="en-US" dirty="0"/>
              <a:t>Possible answer: They show what weather </a:t>
            </a:r>
            <a:r>
              <a:rPr lang="en-US" dirty="0" smtClean="0"/>
              <a:t>will be </a:t>
            </a:r>
            <a:r>
              <a:rPr lang="en-US" dirty="0"/>
              <a:t>like in different places at different times</a:t>
            </a:r>
            <a:r>
              <a:rPr lang="en-US" dirty="0" smtClean="0"/>
              <a:t>.</a:t>
            </a:r>
          </a:p>
          <a:p>
            <a:r>
              <a:rPr lang="en-US" b="1" dirty="0"/>
              <a:t>10. </a:t>
            </a:r>
            <a:r>
              <a:rPr lang="en-US" dirty="0"/>
              <a:t>Possible answer: Computers quickly analyze </a:t>
            </a:r>
            <a:r>
              <a:rPr lang="en-US" dirty="0" smtClean="0"/>
              <a:t>a lot </a:t>
            </a:r>
            <a:r>
              <a:rPr lang="en-US" dirty="0"/>
              <a:t>of information to make a prediction.</a:t>
            </a:r>
          </a:p>
        </p:txBody>
      </p:sp>
    </p:spTree>
    <p:extLst>
      <p:ext uri="{BB962C8B-B14F-4D97-AF65-F5344CB8AC3E}">
        <p14:creationId xmlns:p14="http://schemas.microsoft.com/office/powerpoint/2010/main" val="116322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10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fr-FR" b="1" dirty="0"/>
              <a:t>Content Practice B (page 52)</a:t>
            </a:r>
          </a:p>
          <a:p>
            <a:r>
              <a:rPr lang="en-US" b="1" dirty="0"/>
              <a:t>1. </a:t>
            </a:r>
            <a:r>
              <a:rPr lang="en-US" dirty="0"/>
              <a:t>70°F</a:t>
            </a:r>
          </a:p>
          <a:p>
            <a:r>
              <a:rPr lang="en-US" b="1" dirty="0"/>
              <a:t>2. </a:t>
            </a:r>
            <a:r>
              <a:rPr lang="en-US" dirty="0"/>
              <a:t>Possible answer: It is warm and humid.</a:t>
            </a:r>
          </a:p>
          <a:p>
            <a:r>
              <a:rPr lang="en-US" b="1" dirty="0"/>
              <a:t>3. </a:t>
            </a:r>
            <a:r>
              <a:rPr lang="en-US" dirty="0"/>
              <a:t>It has risen two units.</a:t>
            </a:r>
          </a:p>
          <a:p>
            <a:r>
              <a:rPr lang="en-US" b="1" dirty="0"/>
              <a:t>4. </a:t>
            </a:r>
            <a:r>
              <a:rPr lang="en-US" dirty="0"/>
              <a:t>Possible answer: High pressure is moving </a:t>
            </a:r>
            <a:r>
              <a:rPr lang="en-US" dirty="0" smtClean="0"/>
              <a:t>in, and </a:t>
            </a:r>
            <a:r>
              <a:rPr lang="en-US" dirty="0"/>
              <a:t>the skies might clear.</a:t>
            </a:r>
          </a:p>
          <a:p>
            <a:r>
              <a:rPr lang="en-US" b="1" dirty="0"/>
              <a:t>5. </a:t>
            </a:r>
            <a:r>
              <a:rPr lang="en-US" dirty="0"/>
              <a:t>Possible answer: There might be a warm </a:t>
            </a:r>
            <a:r>
              <a:rPr lang="en-US" dirty="0" smtClean="0"/>
              <a:t>front moving </a:t>
            </a:r>
            <a:r>
              <a:rPr lang="en-US" dirty="0"/>
              <a:t>through the area, so it should </a:t>
            </a:r>
            <a:r>
              <a:rPr lang="en-US" dirty="0" smtClean="0"/>
              <a:t>remain warm</a:t>
            </a:r>
            <a:r>
              <a:rPr lang="en-US" dirty="0"/>
              <a:t>.</a:t>
            </a:r>
          </a:p>
          <a:p>
            <a:r>
              <a:rPr lang="en-US" b="1" dirty="0"/>
              <a:t>6. </a:t>
            </a:r>
            <a:r>
              <a:rPr lang="en-US" dirty="0"/>
              <a:t>Possible answer: pressure bars, areas of </a:t>
            </a:r>
            <a:r>
              <a:rPr lang="en-US" dirty="0" smtClean="0"/>
              <a:t>low and </a:t>
            </a:r>
            <a:r>
              <a:rPr lang="en-US" dirty="0"/>
              <a:t>high pressure, more temperatures, </a:t>
            </a:r>
            <a:r>
              <a:rPr lang="en-US" dirty="0" smtClean="0"/>
              <a:t>warm front </a:t>
            </a:r>
            <a:r>
              <a:rPr lang="en-US" dirty="0"/>
              <a:t>symbols</a:t>
            </a:r>
          </a:p>
          <a:p>
            <a:r>
              <a:rPr lang="en-US" b="1" dirty="0"/>
              <a:t>7. </a:t>
            </a:r>
            <a:r>
              <a:rPr lang="en-US" dirty="0"/>
              <a:t>Possible answer: The computer model </a:t>
            </a:r>
            <a:r>
              <a:rPr lang="en-US" dirty="0" smtClean="0"/>
              <a:t>would quickly </a:t>
            </a:r>
            <a:r>
              <a:rPr lang="en-US" dirty="0"/>
              <a:t>analyze temperatures, wind </a:t>
            </a:r>
            <a:r>
              <a:rPr lang="en-US" dirty="0" smtClean="0"/>
              <a:t>direction, areas </a:t>
            </a:r>
            <a:r>
              <a:rPr lang="en-US" dirty="0"/>
              <a:t>of high- and low-pressure, </a:t>
            </a:r>
            <a:r>
              <a:rPr lang="en-US" dirty="0" smtClean="0"/>
              <a:t>humidity, precipitation </a:t>
            </a:r>
            <a:r>
              <a:rPr lang="en-US" dirty="0"/>
              <a:t>amounts, and cloud coverage </a:t>
            </a:r>
            <a:r>
              <a:rPr lang="en-US" dirty="0" smtClean="0"/>
              <a:t>to make </a:t>
            </a:r>
            <a:r>
              <a:rPr lang="en-US" dirty="0"/>
              <a:t>short- and long-term </a:t>
            </a:r>
            <a:r>
              <a:rPr lang="en-US" dirty="0" smtClean="0"/>
              <a:t>weather predictions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0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FAIR STEP 1 due is today , If you don’t submit anything you will get 0.</a:t>
            </a:r>
          </a:p>
          <a:p>
            <a:r>
              <a:rPr lang="en-US" dirty="0" smtClean="0"/>
              <a:t>STEM FAIR step 2 background search due is this coming Monday 10/9/17 . </a:t>
            </a:r>
          </a:p>
          <a:p>
            <a:r>
              <a:rPr lang="en-US" dirty="0" smtClean="0"/>
              <a:t>Go to sciencebuddy.org or</a:t>
            </a:r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www.juliantrubin.com/fairprojects.html</a:t>
            </a:r>
            <a:endParaRPr lang="en-US" dirty="0" smtClean="0"/>
          </a:p>
          <a:p>
            <a:r>
              <a:rPr lang="en-US" dirty="0" smtClean="0"/>
              <a:t>To find a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0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CK12-20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sign in 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r>
              <a:rPr lang="en-US" dirty="0" smtClean="0"/>
              <a:t>(</a:t>
            </a:r>
            <a:r>
              <a:rPr lang="en-US" dirty="0" err="1" smtClean="0"/>
              <a:t>Ilbaytmsa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an assignment – Weather Pattern&amp; Weather Forecast </a:t>
            </a:r>
          </a:p>
          <a:p>
            <a:r>
              <a:rPr lang="en-US" dirty="0" smtClean="0"/>
              <a:t>Every time you got the trophy you will get a great scientist point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unit test next Friday 10/13/17 . </a:t>
            </a:r>
          </a:p>
          <a:p>
            <a:r>
              <a:rPr lang="en-US" dirty="0" smtClean="0"/>
              <a:t>I am giving you your study guide in 7 days in advance. We will go over the answer before the test. </a:t>
            </a:r>
          </a:p>
          <a:p>
            <a:r>
              <a:rPr lang="en-US" dirty="0" smtClean="0"/>
              <a:t>If you have any question please email or ask me.</a:t>
            </a:r>
          </a:p>
          <a:p>
            <a:r>
              <a:rPr lang="en-US" dirty="0" smtClean="0">
                <a:hlinkClick r:id="rId2"/>
              </a:rPr>
              <a:t>ailbay@tmsacharter.org</a:t>
            </a:r>
            <a:endParaRPr lang="en-US" dirty="0" smtClean="0"/>
          </a:p>
          <a:p>
            <a:r>
              <a:rPr lang="en-US" smtClean="0">
                <a:hlinkClick r:id="rId3"/>
              </a:rPr>
              <a:t>www.ailbay.weebly.com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1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Kahoot-Last 10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446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10-6-17 Friday 5 minutes </vt:lpstr>
      <vt:lpstr>Today Agenda</vt:lpstr>
      <vt:lpstr>Content Practice 10 minutes</vt:lpstr>
      <vt:lpstr>Content Practice 10 minutes</vt:lpstr>
      <vt:lpstr>STEM FAIR</vt:lpstr>
      <vt:lpstr>CK12-20 minutes</vt:lpstr>
      <vt:lpstr>Study Guide</vt:lpstr>
      <vt:lpstr>Kahoot-Last 10 minutes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10-6-17 Friday</dc:title>
  <dc:creator>TMSA</dc:creator>
  <cp:lastModifiedBy>TMSA</cp:lastModifiedBy>
  <cp:revision>9</cp:revision>
  <dcterms:created xsi:type="dcterms:W3CDTF">2006-08-16T00:00:00Z</dcterms:created>
  <dcterms:modified xsi:type="dcterms:W3CDTF">2017-10-06T13:13:15Z</dcterms:modified>
</cp:coreProperties>
</file>