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Weather%20Forecast%20Stations.pptx" TargetMode="External"/><Relationship Id="rId2" Type="http://schemas.openxmlformats.org/officeDocument/2006/relationships/hyperlink" Target="https://www.youtube.com/watch?v=9NZz-EeveJ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9364" y="1784782"/>
            <a:ext cx="3810000" cy="4297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1) </a:t>
            </a:r>
            <a:r>
              <a:rPr lang="en-US" dirty="0"/>
              <a:t>Most of my predictions </a:t>
            </a:r>
            <a:r>
              <a:rPr lang="en-US" dirty="0" smtClean="0"/>
              <a:t>were correct</a:t>
            </a:r>
            <a:r>
              <a:rPr lang="en-US" dirty="0"/>
              <a:t>. I recognized the front on the first </a:t>
            </a:r>
            <a:r>
              <a:rPr lang="en-US" dirty="0" smtClean="0"/>
              <a:t>day was </a:t>
            </a:r>
            <a:r>
              <a:rPr lang="en-US" dirty="0"/>
              <a:t>likely to cause significant rainfall. </a:t>
            </a:r>
            <a:r>
              <a:rPr lang="en-US" dirty="0" smtClean="0"/>
              <a:t>My predictions </a:t>
            </a:r>
            <a:r>
              <a:rPr lang="en-US" dirty="0"/>
              <a:t>for the second day were </a:t>
            </a:r>
            <a:r>
              <a:rPr lang="en-US" dirty="0" smtClean="0"/>
              <a:t>incorrect. I </a:t>
            </a:r>
            <a:r>
              <a:rPr lang="en-US" dirty="0"/>
              <a:t>thought the rain would pass through </a:t>
            </a:r>
            <a:r>
              <a:rPr lang="en-US" dirty="0" smtClean="0"/>
              <a:t>quickly after </a:t>
            </a:r>
            <a:r>
              <a:rPr lang="en-US" dirty="0"/>
              <a:t>the cold front </a:t>
            </a:r>
            <a:r>
              <a:rPr lang="en-US" dirty="0" smtClean="0"/>
              <a:t>arrived. (Sample Answer)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447799"/>
            <a:ext cx="5437909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There is a 80% chance of rain in Bessemer City.</a:t>
            </a:r>
          </a:p>
          <a:p>
            <a:r>
              <a:rPr lang="en-US" dirty="0" smtClean="0"/>
              <a:t>Temperatures have been warmer.</a:t>
            </a:r>
          </a:p>
          <a:p>
            <a:r>
              <a:rPr lang="en-US" dirty="0" smtClean="0"/>
              <a:t>The humidity has become high.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type of pressure system has moved into Bessemer City?</a:t>
            </a:r>
          </a:p>
          <a:p>
            <a:r>
              <a:rPr lang="en-US" dirty="0" smtClean="0"/>
              <a:t>Why is the humidity high?</a:t>
            </a:r>
          </a:p>
          <a:p>
            <a:r>
              <a:rPr lang="en-US" dirty="0" smtClean="0"/>
              <a:t>Do you enjoy this kind of weather? Why or </a:t>
            </a:r>
            <a:r>
              <a:rPr lang="en-US" dirty="0"/>
              <a:t>w</a:t>
            </a:r>
            <a:r>
              <a:rPr lang="en-US" dirty="0" smtClean="0"/>
              <a:t>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2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133600" cy="469106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What kind of weather is Salt Lake City, Utah experiencing? What kind of front is there?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What state has the highest temperatures?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Name the city closest to Bessemer City that is experiencing precipitation.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Name a northern city that is near a high pressure system.</a:t>
            </a:r>
            <a:endParaRPr lang="en-US" sz="1600" dirty="0"/>
          </a:p>
        </p:txBody>
      </p:sp>
      <p:pic>
        <p:nvPicPr>
          <p:cNvPr id="16386" name="Picture 2" descr="http://library.thinkquest.org/5818/images/weatherma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663" y="1047290"/>
            <a:ext cx="6176317" cy="5201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2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city has been experiencing rain, high winds, and storms for the past two days.</a:t>
            </a:r>
          </a:p>
          <a:p>
            <a:r>
              <a:rPr lang="en-US" dirty="0" smtClean="0"/>
              <a:t>Temperatures have been higher for the past two days.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kind of front or air mass has moved into that city?</a:t>
            </a:r>
          </a:p>
          <a:p>
            <a:r>
              <a:rPr lang="en-US" dirty="0" smtClean="0"/>
              <a:t>Why are they experiencing high winds?</a:t>
            </a:r>
          </a:p>
          <a:p>
            <a:r>
              <a:rPr lang="en-US" dirty="0" smtClean="0"/>
              <a:t>What kind of pressure system has moved in that creates higher temperatures and the weather mentioned?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10-9-17</a:t>
            </a:r>
            <a:br>
              <a:rPr lang="en-US" dirty="0" smtClean="0"/>
            </a:br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534400" cy="4495800"/>
          </a:xfrm>
        </p:spPr>
        <p:txBody>
          <a:bodyPr/>
          <a:lstStyle/>
          <a:p>
            <a:r>
              <a:rPr lang="en-US" dirty="0" smtClean="0"/>
              <a:t>1) What are the meaning of these symbols.</a:t>
            </a:r>
            <a:endParaRPr lang="en-US" dirty="0"/>
          </a:p>
        </p:txBody>
      </p:sp>
      <p:pic>
        <p:nvPicPr>
          <p:cNvPr id="6" name="Picture 6" descr="fro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66109"/>
            <a:ext cx="3403755" cy="33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65327"/>
            <a:ext cx="4536677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dirty="0" smtClean="0"/>
              <a:t>1) Warm Up/Homework Check 10 minutes</a:t>
            </a:r>
          </a:p>
          <a:p>
            <a:r>
              <a:rPr lang="en-US" dirty="0" smtClean="0"/>
              <a:t>2) STEM Fair Reminder STEP 2 Background Research. 3 minutes (class dojo)</a:t>
            </a:r>
          </a:p>
          <a:p>
            <a:r>
              <a:rPr lang="en-US" dirty="0" smtClean="0"/>
              <a:t>3) Station Activity-Video 25 minutes</a:t>
            </a:r>
          </a:p>
          <a:p>
            <a:r>
              <a:rPr lang="en-US" dirty="0" smtClean="0"/>
              <a:t>4) Weather Map- Quizlet 7 minutes </a:t>
            </a:r>
            <a:endParaRPr lang="en-US" dirty="0"/>
          </a:p>
        </p:txBody>
      </p:sp>
      <p:sp>
        <p:nvSpPr>
          <p:cNvPr id="4" name="AutoShape 2" descr="data:image/png;base64,%20iVBORw0KGgoAAAANSUhEUgAAAjIAAAHYCAYAAAEg/DK2AAAAAXNSR0IArs4c6QAAAARnQU1BAACxjwv8YQUAAAAJcEhZcwAADsMAAA7DAcdvqGQAAP+lSURBVHhe7N0HmLVVdS/w0dyY3DST2LCDCFYUgyJiQxBbxIqgGMUPKQFFilFAKaJEQEREREQs8IEFCCqxIKCGqBjsoqhIEkCjxhaNKTf35ubm3P1bM//DO+c7Z+bMfDPztfN/nvd52y5rr73W2muXd7+3mmp4/etf3/t//+//uVwQ/v3f/33qt37rt6Zud7vbTf3iF7+YeTqN29zmNlP/+Z//OXM3NfVv//ZvU7//+79f1//jf/yPqf/9v/93Xfd6vanf+73fm/rXf/3Xuh/ErW51q6l/+Zd/mbr97W8/9X/+z/+pZ+J4Hvzf//t/6/53f/d3p371q19V3oC2//W//lddLwTSOvroo6dzuPzyy3u3vvWt68VCEIa+6EUvmjrmmGOm3v/+90+9+tWvnvrzP//zqd12223qAQ94wNQ555wz9dKXvrQIx8BXvOIVU3/7t3879c53vnPq7W9/+9TnP//5qc9+9rNTN95449Qhhxwy9dd//ddTz3zmM6fe9ra3Tf3ar/3a1Mc//vGpnXfeeeqoo44qBh122GFTz3ve86bOPffcqeOOO27qLW95S1XSH/7hH04pwwc/+MGppz/96VNvfvObpz784Q9PXXHFFUXjQvDf//3fU0984hNvtXCOdPA//+f/LC6feuqpxZQXv/jFU7/xG78x9dOf/rTev+xlL5vaf//961oBScB//Md/VEFf8pKXVJzjjz++anfvvfeeWr169dSPfvSjqbPPPnvqBz/4QcVTYMSSvMc85jFV8N/8zd+c2mOPPaYuvPDCCvNf//VfJaWkUdiDDjpoar/99pu65ppr6v1iUZLTaqskh0j++q//er2YD2pVHCIedMXddaQxYbrvutdd5F03DOQ+76AbLs+cu3Rh3EIh/q677tonUEpOve9///u9lmBdt9rovfzlL++12uhddtllvUsuuaT3j//4j+xTr9V6hfmzP/uzCv+5z32u7jcWFGNg5qa3xRZb9L7whS/0mgj3/vmf/7n3jW98owp+8skn937yk5/09tlnn94TnvCE3g477NBrqlBMa8a097SnPa3CrhSa7Zq5mkaT+Do3w1znLn75y1/Oep6wgfI1dZy5uwXTnGlQyC7cN9tQ14lIWgbDBQnbbEpJG3gmDkZHEjHUtedBa4HqLG7yyDEKzdbV+Z/+6Z/6aQvfilJn+eRZ3g8yzruU7U53ulOdu8CXMgrR7RahdPVBD3pQGdsmPWVgIXrMMDJ8joCBFF6LpLW56qqrprbffvsyup5LY+utt66mmK2C5KnZdS2u1sv1KaecMvXRj3603g+DOK1AFVZ66Irb4BlXQXpcB+8bg6Ye+tCH1nvQar7jHe+YOvHEE2eezIEZTtUBahGn2RHc3XPPPfs1AKTjd37nd2buppH3aq0167299tqr99jHPraeqSW26j3veU9Jyrbbblt5iUMKXMsD7nWve9W5Nc91XldoNE23VrmZDyQrDlccLfA8LdNisND4zY5MtcqZamo1tdlmm5XUhJ6mmkWjNEk0SJvEa4mFixbMhVbGhfk5EvzOd75TBMRbBSLcJGXqbne729RDHvKQIuz5z39+hcfI1qJVuK222qruHQ984APr2R//8R8vmLF/8Ad/MHXeeecVY+RBbTmO8uVtU6s4hRjFv8Ko1pj0Hdex0TIYG4ymlqy5+6UucO9737tvZA888MBSrVe+8pX1TPLvfve7e63Wene5y116D3vYw3rNkes1JlZ4rsBiMEh2GgK49tprZ64WD3yZpVZRGRwnqmrEfd7FQRTc8644LxRqMMZ5bZB0QtNSoaU1W62Io6PV8NQd7nCHKvyOO+5Y7/SXghCBMTN8XTAe8YhHzFwtHjqrH/nIR2bu1gT6VepiaSy0yAUtCacOvve971WL0RIvEf6jP/qjej6I+AoLhZaq2wIuBlrEgIqfdNJJ1fpxElsHt563yu49+MEP7t3vfver/LTEMQdzYZozDTP3i4bM2KCF4klPelIxl8PITnXtxlwQrknvzN00xG8d0aLlr/7qryptldsai3rvefPfes3f6TWtqGdzAV9m2ZyWQNmbnDV/mkzi6Rl1ot+ec7C6dsj7q6++upwtjt9caEa7hjnEpcbsRhfU9f73v/9U842qRZJvVBnYwm5ruRxo+U3nGOYoLGIV1NgJu3P99dfX0IAxFBBF8Dve8Y7lb2AcRt1www11VvAzzzyzzyBDFBja1LSYCgoWz/vggw+usZlRg10gT3HZv0c96lFVCTOkrwFlkOdv//ZvlxeP0alAUDZhkv8otPRnM2cpIGOE3ec+95n65je/WYUyuIVA72SJoe5lu+uuu5a0NXsxk8JwkC6V9LjHPW7qKU95yszTW1qrZk/6TJDut771rfKrnvGMZ0x98pOfrLw9z3m+VhZvZrVWMhJRRrxPMMAUsVfjEg8G1QEQqPAIRqBDml/84henHv7wh0994hOfKOkEjLrsssv6eY2CtH74wx9O7bPPPlN3vvOdp5pNqefobMa2rpkB+TjAKCQGGElET56jbz7GBLOYgwieK9HjYSJeYp5Tsfe97311jxDvFNIQJSK7MOxpVO8DH/hAqac4POfWV5vaZpttypsNqJ90qcsweC9+czT7nV20NEev6LruuuuK3vhmKs/hGc84wByVmTRSyV3GJV7s2Rp+u5qWEYh05ZVX1vXPfvazuscIh2tHmATJhBFHyLOe9ayq8QyVCnf3u9996kMf+lDdA+ayNyTq+9///tQ//MM/FMHslzRcK5AzGDTX5QAMgtBLInRlIhnoVMkKLcxzn/vckjxgM9EuD9eY0rz3KkP6ZEtqc2T0ta99rWo0QBRb8ZznPKeIUSuRyC7cG0ZYtWpVMey2t71tESpNQDxD33r2NTaMAZitsKRTOEzwvFu5jLN7EjhYzLTGXagoDG40Niobloo58I1vfKNfoKA5kFNf+cpXpnbZZZca60GU1iJMRMajH/3oUjvGXDNuFkHBFYr9EPZv/uZvqqDUiiS7ltd2221XaSwl8GYNtTLIHkR9EKDmBm3LIBAvXEA8MebLX/5ypWHwTCHjp5AWxxFHHFFGluqoOTbrnve8Z+XN4L7gBS8oppEQDDHtE+nwfKkZE/SZ893vfrcKgCAFMK1CbPkvzohRkD333HNqp512mok1G1qdLqFsxVe/+tW6loY5KkMKwrAdpnAwxIicPIWRP+apCPlhzKGHHlqGlzR5ztgHMbDLgT5z+CX3ute9KnNN5hve8IZ6zkgFDKGWhWoMgsQgFBMVMjpuNtQzkkK/zUu5Zx+8E1ZcQ6SMJ5shXtI0/yT8z3/+81LLhF8JzGlzGEZiG5AshCIudqCLv/u7v6uxXbOZW265ZQ0uaSF23333YpbuALXZfPPNKx3Ztj5R9dAjcTvssMPUW9/61rrGQOPQZjVPO+20qSc/+clVWZ4DqaO68XUGIf+73vWuZcQXikbPNEWYg3Azlw6FT+0SbdI0yIhhUFCSQXW0OiSMHcJUkiMdLQG1YZQxzDPOYQqsec41YKAKEg4zSI4JAAY+19IfRp9nXAfdHJVJ7V3/5Cc/KdrMwoI8NAjcln4z3mUOppxwwgnVN9KPomZEnM0xc7AQaM5liAF8CM0pYLrM47MECoEh7BD16TavVBUTMFcrJQ3PpGkWgYdtPn4wTSD50hRW+vKWF2ZitnfCSM9zFScvmMWcerIEkKkMMBZBug2kxyKBb3/721M333xzOYaa30iUM/uTewVFeBdIfexjH1sMx3yS/sQnPrEqgarKz9gyyXUeBYyIdMwFvFmjKV8bvPKVryzGRAU+85nP1PwVkQUFMB9FFUBtYYIaQzTGULGunQsw4dOf/nR1ZnUk2RPANGqswCQEY4488sh6x8BzJS699NKiR8vJqAv/tKc9beoLX/hCMfO+971vVSSb2cUsyeGyI0yzntpXm+wO6Kt4r1AgQ74LPdbSJVwg7mte85oiBAOydkZ2M0K7BqiNI+IdyFMcfTPxFZT0DYOCokV4zND5dI/5hlVvuummqSc96UllLjCV08lVkG7K1uJOUxjmEG2WXTffI76OWtLf4qileffuL//yL8sZm0liTigsJ0+XwJhMPN1RQDCGM9iYxO49+9nPrnyTnzQVWAUsB9Zgjoxw3ZmEeJxaoCqCI5bEkICFousaYO797ne/KmS8cteMMTXgCui9yycMGYR4UYthYUgESSHV3byMCRkxEEf5BqUU2rvpBDFnFMxRLTUac2eubllI0OxFjQs3G9Rrvk2vSWw9N+4LyLSOqNmFXutG1D2I3wxyXQ+i+U+9ZrRroYBp5mb7es9//vN7+++/f6/1/uecHCjGgBsD1AECPW56PfNkukCeNx+lBq5bLcy8mR+DYcMQyLX0FRyaNNSsx/XXX99fUeF96433mk3oNanqPw+atPde+9rXrjGj0SSl8ndeCPBllloB9aHvfArqQ+TYh6hVDNa44A3/+Mc/rtYoGLc5XSiky6/qDnItFtRqDauIGRgD9D1uvucYg0lx6saB2YMuY4Ch78J7um8QHjh37MNCgeEYI63FxB/ELOYYKgAJkxKMMUygtQBEc7G1IuPg5JNPHrpoUTdjEI9//ONrMaS+GaO8mNpHs2FeDUhHGdYO1Aqixx51jyY1/ZnP1sqssUpqFLq2ZRCxQ2wJY9yY0TvssMPK9rEbg7ZjHKCv+VV9ul/4whf2WstUeeWZQ54M81xo4aYxc19A1LiFnwsKOwqM50KAyfvuu+/M3WiE7pzTiilT63ZUvo6mxnNWHODLGmpF5Ie1+8GgLjPa0DKrc8AjHoXYMZAfddBn4rHqJyWPVsh6F099PqBbnDQa6cC651/J12FUYGw/bZpXNWzRa1388if4N4cffnjvVa96Vb1r3m2vZdAX99YC1ZmENA+6rqER1PvZz37W++M//uNa3jYOqFXrupT4q3Xnrmvh/ThqdsABB/Rax7bUpvXrSoXQ0nr6JTH77bdfrzmMff9GGZV5GKY50+Am6iQRfgy4dx1Cnf/pn/6pngnnPfF0KFAgLQQhchRe/OIXz1wtLfgz8pe3c8riHr3KEOZ0aR7EDGtm25yVwnOf+9yZq5VBmDQuZlhzC3OiTh41n6G3xx579L797W/XWpcYN5m87W1vKxceSM0pp5zSa85X7+KLL+75AufGG2+sNTKpoZXC8ccfX3RSKV2QgKqTHC0X9d111117Bx10UEnWl770pTIRp59++kzoaUxzpsENkXPZvOM6tw5bFRLufOc71xmok4VNrYtf98JiqgVCrq1/yfOolWuufRejRBodiwXmyEsFsp2uUy7m4JGPfGTvec97Xm+bbbYpxnj+5S9/ucrUHN+ZVKbR3k1j5n7ZIatkR7IYWnjGM57RZySJvdvd7janPVgJFGNg5r4IJzm77bZb72tf+9rM0161UqA3C8JRN2pjFdW73vWu+m5iPsSwD/oYGIMZYdC6ZgwUY8AN0frbv/3bYk7zUcorzpcw+ehD0LPPPrvv4DWfofR5JolFQb7rI4oxMHPfrzGFp5MOzwYLoIbVPn32XrhRGIx/9dVXl0ppyrfaaqtZNoYxVSlIcgxK2EqiGAMz98sCqnTPe96zDGQX55xzTp2f+tSnFvPYnxe84AW9r3/966XSIYsRXRfAlzXGc5YLTYLqSNekSVu59boHnrvn0iPFs3WNRsPSTs0Mg8I2yahpXtfND6rxIEwydWKBk1Vd+jsgrEH4prp1vy6x7MwhBQpscs+1UUFTNc2e9BcZmD4Bo3hgwHzsjuEyYtnVispgjgEo6KqNd+mh5xmmRYrWJRo90xQtJ3M2VODNsqvVhoxb+fJ3McbPYLYWxuCUcebWn5l5Mz0wP5gm4aRChJU6gWvPDUR143fhPbVMKydtYaOmgbSEaX7TzJPpQS5xF4NbXXnllYtSJ4VjFxCiwBYoGXi3CMDKL4bWrKKpZGEVXgvF8Fp/Y8X65ZdfXutjLEoyVexrPstgTOZ7Jl3MV2gMMfW87bbbTt3jHveoVRZ2LWCffBFoSwbz5pbFWQlmVaop7SwTXigWzRgEaYJNq1rRQEIUwupOKyh8zohphj1N8ZAwjBFPzTansOKTOJ9EWgdkJZdw++67b39oUziMufjii6f+9E//tPIjCebU7FPRevnFCGtzVBSmWs5vRYcZD+kvBrf67Gc/a8C5L4rjip7adASx49IZBe8G7b37xMn7wXDD4nXRjZO0gKRGbRcCfMhHSvXASi67l1hY5KUlYibc3vve95a4+sjUchSLrKmETA2CW9/ywhe+cNYKrA0euGKMVQevO3XSRL73mMc8Bsfq3sBQ8OQnP7meO5r6zDxdGejgpnMboKF7Pwr6ahkiCYw4DAPVmblcE0b80jsWbljmMnIknLGcXCME0eaGupCO9HII1017rkKqMMfmm28+86TXu+td71rPQqNzYKgWM8HQS6Ci51pE0MzE9PJYRo6t8f2T9XmM2xZbbDFrejf6a+o38F4L5LAAiWFsklfvpL169epqUXybEFX0/ZR31FW34Pzzz6+0czDioyB9X/JZgRV6NN3K4OsZz6h30mB85WW1qGc+MJEGMAEjoUZJRrhqIAvH1bo5mxaknoNrR7ZM6MKAV2tG69tJg/CpucaYWpYiHzDkECRPsB2DpSXSl866xi2lHhNzifliYbB7IaCuBsO6i6aivqkQ9pLdpGLPec5z6tlCZjoW3C0gksS2i6OPPrqa+agCUaWSLf3+54d60BZAO6ipBY3HHntshfdByELAX+EDUV1OneEM6gJaT3t0mWbWSlLj0OTId1TzYpo/40MNtOZ75m66RTBS1wjrq1ojoMc/UnsvfelL+2oU1VHbD3zgA3urVq2q8MIuBM27ndW6dKVYHszB2kr2LMYodERysCXpQqbZW2IxeOc73zlztTTgvS81ZjFm77337jWLXwW3+ND4LJh8GwQmNjGduVsYSMxSAJ3sE4kc9E+AXXEMAu3zYQ1VMjW7++6717l1CGuAe5RYyiAbAS0Um2222VpN+3YLzI9xjzlUyepPko9uTOO/MNRWSjS3olR9PizYxgzDBRdcMJJ54wCDMFmhhtVwF1oaheYUBtwHzho7ZxIREzBEmraWsWla5udhHMZUX4kRhkZUWe6WaDlfkNeet4zKwnvXiJs1JtKIKYcprcMgpN2YV1+1NAaU4+VbKPtrddMRn4PIIeT4yTN9MLToXXMql3sodBZjjKlYlf3yl7+8Fioi0iGIs08GDSEY+zDWokA6nT7WMiSg4BiQgrrHSB9PpNn0rMs8TMao7rNBqJR8CIIW6QwilQqpWEyVbuhpkjn28txZjFlbKCAG+KLOeAyG6WboLoQpPuexk5tC+BLvjDPOKD9mLsaAdLn8GRxLYRXeM0vv7ZchnCIZk/nSl75Ug2J2QwjTvDMuNN9K1qGM8ShcT+14hqDBZw7PusmIqy9D7L1TSxw6I2r2Eu3WOKZRr2FSEEgrDh3m+iIH08et/cVgjWpCoK9nfV3nmvj5GMJ3Sa51AtWu3UbUAsnoAoMMO7I56VSqVfNMr3rVq4pRXbAnCtplbBdnnXVWfYQhrcCYr4m7xPEdFqgQiD2DnMF1NoEV170zSbfpq/L1d2dpL9agqKuvAWnRq1bDKVwGpYlvYPG154AhDKyvdMXxEdcb3/jG/neQwLCSJlv7ylM+VqgbLhXOMGloIf7yS++++5WxwikKKfJRq/QiYeyfMWCSqTevW6CCjUOrfIduzemnn15f/MlnyW2Mb6gCSWPIu971rv6mPwa0DVgPgp3ASAXDWIW2RBfxoDZN55LW1kMv6ZCfL/Z8SO8zxtgpYeWrwJiKOd5RbfnII3ZKXslDOHvoGC+e2+ItEH//938/czUNhCHISD0CXTN8WrQuEKuQCou4pz71qWWgfTeFeAacZJlVYKh9SIvpaemMsYQpoOAYE0nLOxIUuyRdCFNAuHwWWTGik/S9qwYOBDvGAd8kiOqAlijp+KyYJPi4lMhilMJpOcQxbfKxj32sjK3WjZqFASQPnUTePVxyySV1XmoUY3DWtil2msZBzMFZu4r4IJRoOgATR2lfagHUvm8kiWwMtVpnmL0jDVTDNeaYV5Ium6Tm0gLykzDQluBaNPE8D/L1zVKjb2PsK6Nmy/DM1ManPvWpMoDGYNQa5hlPGcYYBeQzIFptM5DCkbrUuHcK7HnUh82x9wQG2La7a8jBvXAkpasuAV8l++YsJUYa32Etk6AI9ByDuiAtGPPIRz6yWi6DRVoU0yw+WcYU+stOKKA9LKiBgnPOMM41JoF7tsYyEs2xJh0wOjAIphXB5GGw/ISELQZVBVQnUoJoO9sjPIPFmAHChFlan+6hpcA4m39p+sTxTdOqVasqPL/DRqvem63kn5Aq+UVKurZMWvwn0HwLK4/4RvpRdumfS7V9bGYODDNj7yBlpcJsHR9msKL7EiMDh+2bfK5swx6T9Tp5f/Inf1KBxwEpofcyJ0VpFoG6de1DoKCIV/No6EJcMxiYpqK8Zwc9M4/twLBRUEHsY4w82yk/eUlD8eUhXe/CtCX1YwI+hUJogRTI0jMbXMhUoTxzjUAtIYlxrVl2xti0joExXP0fH7Jz0oz1Yjpms4ujbFAXiooBwypnEHOntEDY40YtEH1qYHLeZhjsBmIcCgiIVKjYH4xKsz7IFOAK6CRSRfNGGKGmMQUwRaH9jAJS3zxcaXvf7axyClWedYJBTAbMkhjGjrGKOKs9fR7ER8yN+BNdicgQYWnKu1BoRJAeswLCc/OFVdPDYAkIHyeF60I+9tQyR25rA/2nMKULKonR8kafowvF9YyZUIFaWvYLw7XMwSzG8Cg5WBjilyGWZRBbHUUFetOb3lTNt60OkuEouzEIa2Y04/6ywasdBWlhjnU2Ckfv9XGoY2wVqKRIzdpCWso8CxgTtJqcuZqeFnE0htQQYSNi1vvFwJAj+NTm2GOPrS/rfPXiI3b/eXDvC7dWcxVO/vIdBWO8rbM4c7cmFM8KdZ/1tIqsbYTNdjZm1jiwhdfJaxCzGDMIRNnXdylhL+AubAsOTS1mjeO2WqzCqJTW1Pa++MUvzrzpzZqdaPaoGDAM3nUhTZXjc8jW7NcHJGMxxh843v72t/eayNegc2sd6rvIm266qTJxbypFBgtBt8DW/HURxjRHsHfCCSfUgLYpVZXSWrIaIMcIhfdFDJigG5TeQSYEBslJ3kKxRnOtVYjhArqnpWGA6aLn3o8DSbMRfIjEkX4cuvUZa5QQ0QwghjgYuFh/9wN8nBeaXmkEg8YyFWDIQgshLDe/G2dchDa977UGiQlMspk+Nd8M9FEQuki9BoLPCeozzFhTjS6k6TNCqkPkL7rooqGzivOB6rfeeu8rX/nKvEZ7HMwqKasNEk0BEE7nW1NeX7917cUoIMzfzIYRp5XrQhjfPsYOYOZibAI0t6Lioj3bHaDfvxt8Kp37Jvn9r/pGYagIrC23m7M0c7UmGG41OxcGGaNlmg+h2VkeuXctPeeuBM9Xxlk2Rm8YovfQEpi5WhOMccusrruutRG4UWCEu0ObvOh3v/vdtbzNRJ9FzfpDkLUsDPZ8CM35JCj38mMbnbuOqDBzotgzA1sjAe7SWZP64bLFgL5xBuq000471XVzp2tSPcvPvGObrGgapXYR60CNmmynAuKB5hcd48KyFdsdKJIjX9eBT5A96y5oTLhRqOa6oWoel7Uaasi153q/WiWSo2dMSlyrgbQw7lvh6l46OnzGTUZ1FbRU3UHopUIkCz2tUvor1rW0yoNG0gP6VDBqkGtZhh3mA+aGwJWCCht0FeZC2RjcM+QYx8sIm7EUXO7+T9I9h42/AXrj5pPBnI0asfZOuLkGtzBmqaGTK1/fJHR3XPScHZOnMxr1zo35mIG44IILagp4DZCYJnpOtf8DaFK9ctiKLcvO8mwmWu+GG26o9Xi5B9erVq2a9eG7Z7FVMMr2vO51r6uzLRUWCmla/iavpub1jI2ypcERRxxRdkzr5iyM3dhiczTfgxhtfZYQiDnyyCOLIL1bv40MEO852GRDJfGB1jVmMcbKI0DoX/zFX9RQgMXIVkHm+bXXXlsdSRLg3mEYYT6kk6dmB1slni7mYZJjfUDZGJbbtz3xH9rzsjcGi/gS7Ar4rsg6WnorvHCMGtDhuaATCtIyvRKIp9WLr+FYL1DsmUHsAHGO3VGDXfuQ5zmTANej7AZ7Y6zFJl62X/n0pz8986ZXe9lYam985Kyzzqp9X0gOIM0eMR/+8IfrfqUxizFLDQz1PYLCUssuqCdnzgicDTiax1odVZvkWHWZOptrhG45sax+DDWhIk2iqimVlbMjz4ThCObd4HldYVkVGlPMaBqRt6KK/VBYnrGlYphj4UAz9H0msG1mD9mxdYllt3Rq3ueDOoeuTX+YBUg3AwPMTwNjL4yp3AyOrSssuyqRkmZjSl0GVUPWURuHsJi1PrRM66SvtCFgPXEa1j+UbPushUhHrJcbVMzqKrvKA1WzWsr6Ge9GgTH394z8R2EYDCNIh43ifPrBH/XUuTU3PojsGsABtTAx//kdB/hlahddyqD3bgWaxqUL7yybGzb1HJiJsQ7afLpOffMLy+G2As0vWJShC3kr60o1Uswbc/iYxzzmlk1BVALCYguX8wCMtfLDGYP8EAMDjGGpbGsBtN5GXI2XeY5R6CQQpsHFE8Zyv6RtHMx0u4pyqAA9G0Kq0OLL03oF6boWTt7it05+TdkTgFWrVlV8/5wQFn9MpWNg8rNs0Apdi1MtEtO4oosg6W2h33XulZmAWMHnD7xJx3vrDHxF4FMONHuOPu986oF2m/yjRzmll/jLfagTvIB1YoIx38baKsjSRL+esAAN/GJLN9VmChiLQdZLYCYtViEq0FCZITaLYbtD7IRD+MMPP7zCWGap0NaLEQ4LzFgr7ifG69aqbEJDGNDiVxSrV68uASCUNnQwWCptFa7iA9OF1qCxaCyn9SDyVB7lI6gsgsrPby6sGvI7sa6V0MUWDl8sdJF/1uKjwQqk/LrDujcVmAV5K41+84Rh/mGGwTRac0G6SPlSQLosBA3HHFqCIRMsDvhJCTI2tBIgI7vsssu0u94IKDTzp+2oczOP9XWt33FAhh6//vWv11iMMRVbaYMdFA899NAah7EJsqGHjCUbFbR/sG+um+bXGE6ydG5NQV2bybQk5VnPelbdT7B+gryU1ORGm2m0wJcvYFbCaAHLkCka0s0SOVsEzlRy1DQb1vxpesTxgYitpaxJ/sEPflDhOaLSt/bYM34L62OtMhI4qxZ5ZqZ2Y4Gys6osd/iovPgYJMxiMZgeyE+66lXTOgziha7B+MPQwkwHYjnMSjuPQt5ZzBU0gmo+oDU1/ffuW1vdX+K4UIiff/SInzRYL4gFM1DKajlb5dP8n3o+iMQDdLbiztzdAmE8b0Jc92gfBDq6aS0E4lkFaONxvMHrpjSVJ6tui2m8tCoAjeCdHxCAVUBg8Z20LMrLl+XC2U4IpHXmmWdWWuZ7LP0EC2ZSRrP8eNx6ZrVioflOxUdfrI+Dlsa0I0x4OHrWfbk2dxKNIKWeOcTRJTRH6xMRS7F9ccVRs5TbmhDPWSbP0ssQV5c2PYG5IG4gLT0J4ICyZJxX2sNqSVevKj0PDipfCTiUut6015ckHEfhu3DfhKHSBJ/RANrtx5IyO3PQ8WLw075xID46fFfkMxq8xhtAs/lk3xspL/pTBkOhHH3WmSVHg+X3Pv7yJWx3sSRI0/dOlsJztt3jlR/5KZOyWMKvJcAz8Vl3f0Zc8DAqyYPWpJQ00ipnIL1gGsQzO4eQWqul3CdOtNj6mWjqfe5zn3rmOP/88+vcuqD1rgvpJZ9YF2lI03M+k/luGhSNd3jvnDgOYTyj0aZ0xPc8Z2t6AveJn3jOkOe5po1JZ1NGq8NpzNwvKTDfOugwG+PnAsEwvb2c0CzMhXGm5xcDfLBk4P73v381CVdccUU9P/jgg0uxwKJWq/stqo/AHnLIIbVmXBV5R0ksKGvWqRa+WVf+qEc9qhZ0ULJmwWpi148EQCfDenZYqmomL8s2TsM0vuIVr6guoWVKvnpsjJh5Oxt5LqxljGC5j6aKWdYcglFVh7GKwH6vzLNmg0lulqC+sTHW0Zg/9ZCHPKTSMO2XfKRnHEc8YYKY+aUG829rM5tEHHDAAf0mznfF6EMXOtCog6ApUz86ET61BWNUBgNtEqFJttxL0+I7H8uiNL/GfexhoDkDs3fS5xYsOaZlaHlAOyBm3U/cBkGrQFjOH20BpIlH8zQ3MJgeS5ZmS3ef9tE6990mLmHdc54hYSDN0nICHayp8rgezBMtlowMQnguhPdoD7/WBaYlpmHmfg087GEPq8Ih1E9nFJIn74+n6WkMQk8glTQIhZWG901bZp6uHLr+zPoCzZVejh6jZmclhHdtQF7mbJ6YuVbBtebZUDuP28+N9UZ4+nY8Yfp560yqsRnvmjbPpDAbzL80NF1MprR59Y1RMyGWF3p+ttVaH6DHpilWfuNZelSaY1t2mX7Q1MwHfLMZQlPGWc3sMKgT42lLhhkhmoWYwJhv1qF7zWQ6gLYw/cZKaEvM/7iQjrGE5YamSV4//OEP635dmHnjXK0bXdfoCTi4+MshbspVz5ybn1fNtGbNz5zi2KapbcpbGwg34aszfOQjH+l/ddGUuZ47N4WtZ2sD8lKeX27WJWiKsSFOXesNLJtTGlimYEmEWWubV3A6WT7aDiYLWVVbCHjOsi4WysZySIOjq2zGlYZBVQirU+Cc8RNjVD5yD1gXBwvPagmXsR/PWSFWLHAv7Nqi0T5dM8OERsYG7JrVKHOpeTKJidmaLT0QA25md+1sZqDI+g9NmWkIjDYAZV9xOx/5qIs59jGEQUS/kPZXjEEwow7D3n7aYDBqIQKkgsAgmOZTz40wakYVMxN8TaurHAbMMD0MHwXNKqCNYEkTbzQtZq+VOZWUtPBAPL2Y7Lq2oYPMjOSUitJN1A4axcQkzDBLbUWrL3iMuFpLIqypfmtHLJAyGgsqyRIEc0l2ViHpGIvpuooqEjBXWIf3Kla32UgmKzBq0ZVn0rC/hUrhT+l2G3m1nMECUmHs1YFG9Kt0guXel4XiokdXOIIxDNJxCENr5Ysn1gGZLzOK7iCIaKEQttSgfKwYpXI9F8zlUTTdafQRZvxDr2UaoGxRNnsR+arqoosuqvD45+wg0LYLVF+Wg8BS+Y7rTfM0CCSpYBWNeSwPYcoza1YwzF6OBM2eirFwD37wg2thlrAqWXgM61aacJ6xRHbA4oCyiotlhYoC0wLGYXxaJj8WjUW25gcdji7QYJ83K6hVvu0XrSMiZARTeOUmgCw6hxk0c9K0k45yEnq/25E/yFsZCbTxH9M94cXaoJVzuqTDhEZhaaBM9I58Z2dQjZQrjEqzyMnmUlk5Z8ccc0J2+LJ03EIkWmc2WzOmYOLTKELA8tAs+/dnjmmuSrMQy7yLdCyqkq4iYLzDijt/xJG/ZkMeBsc0qRg2rE1XToNsLKEdgdK8LRT4oex6aHwRealMQKNrlkklW1moybdLLD/He4LvrLLXtmKXE43G0c2TAr7gBS8oppJq7XG0x0ekpFcF83ucFdQqO+EJDxx//PHVzGCIimYyCZ4lF0Zy+Toqk8CMEhbM5j9ZK5uVdHwdwmZNLy3kzKKXRTJhx2pwZPkaJlG9E34YOJBW3KGBZlpGKh10DUKlDsIILZrsHYgHBBmPIjDgPRpoO9qM5Nqejv+HfsqJb9lx0nITQueZ8njm2w1AA8VxdoT3LJB88xzvI4DyplSabO98EKPD4TqTtK7RQ2msprTJmmdZHShO6mjs5kkQh8wxoZ9AS3hQO2iazAmas3eYIKx4Kse9d9F+6XqOiSBNFs1eZH76kxndLsRVCZjiPSFKZQnruYXf0pYOugehYoQlZMK5RyMrJX8I3SkjgeIPmRoRV95dIQmsE1IBhFLc8IqQOH70ox+Vvxjwh7KWCdCCH+JIy07k0nGtCdP08NcsMaUgBAVP0CovzbelqKwtOllBCsb/NM3CZ+Rvmnp4y1veUg67phTN/iJn3I1i4x3hZelb+i3lhpbJvEKz0lBIn9Vz5DBvFDCR8MUaafoA8+zhxjqxai9+8YurBwhzFZeVYQ1pFs0LMHr16tXVMeCoqjCChckqVeVKF90EgibTVpbHu1gv1yqUkDnzQdCpnN1uvTKFTvHkI0+Qh2cGSFnKKB5lpRh4Iq70KYKwrqUhf+EIet4JG4UQxjtAozC5d90UcXbzhBgJYALkHOID9wnnyPucE29toHvOH4pjN4guDQrMn9GMxg9jgZhWwwQcRj6QiqRVygkYmbO0NLmY5gcP4mCwSqBpmhTvpaHnyIoSSNqLqSYTM3KeheUq1Tvp+1QmC8UdabL4XprbwXEg74RxqNgIDLgHzyIwgN5Ufsrmfa7R4n2EIO8SB/IO5N29T16zhIYESsDZYQU8TRk0vTJKZioglgCTQEV6L41UEESoxoGBLIzEiEFEUCPkGIwGmhANNlxAu2kwB9Vz5pcFEU+zBZ7TVo67yvC1AD9MZQrD2efEuyeEmgVpihdrQICkqyfmUxZjPxxyPR5p60SwJpk6QWcgDgFdCG/WNWY1T04KpRKsGrOaTBtoXEZBdWu9x8QUkiXQDhujUEkkE3NooMrVDmO4sQJpxFSOgnS95/gRGvmBeOJLMzQSSpUSv8k74bwnRDQfTTTGM4e0ncVjVQiLgUD+S+ijUZo7VovQep7yQoQ2tHqPHvdROoJEsDwH59DfhfDoI+Rz8WV9QaNxmspW2FlinoIpEKZjgGeCDxbMc+FUHMZ0K8a9a5WjMlJ5wo+C8ISM5oYOwqOLalTZQB9Tz1ljCZl8TY93IB+OobEavT+DgwRCET3XtBAIFkNemjH0cGzRpxyERt5o1eQN9rykJWzKIQ1OLEHUCzPe48cjepPSGAYCKQ/jMpdeemk5pHPxZRCpMoKoHGk6lhstr9k+DUZCNAJhCHLWTGGA46KLLprlnBKKaJpKU/gwwDPMlA5473rUAbx+PRPjJ2Dk2UImeZoaYM0IgK5nxpACleG5ylCxNjmOn2PE2vQFWjVBmgy0WTPLoqS8yuhaPE3aIIRhRViUrs+FPgINGbUVVjjC6L1raevag97JXe5yl+K393g/DpRHWPkrj16YplX6FpjxrcxX6b7LA/CMosmLk66c97///asZ5egDZdQL69bvIGZZGr2PfE5CO33lqJmSiYrCKO9oBuankvX/OYgEYm0h/aTr2qYaBMNwvx+J02iFZWH0lFQ6qxRmzxSlaGVp0IqR0nTkPeQ6As6xFY+wYBrBI1wqZRTkq0flq1B+mLEsNKocNGuq8YUl4JTjp/EqZbABq7Eb+UdJnUPPXFAWaagnAo8f5vS4EOeff35N01AetCuLkXP1mbiADm4EgdMj1KX2JxNOvzrFh4QN2v30k0bsLZxcz4ApmMgK0irao5JUggpTWQQa04xZqCxLIzVBGKa3pJngDKcnIE3X0o2lYAkwiXVyTpOmElUOEKise/F+GAgoGqxz0UWXB0sM4mvqwUYD6Je22XTCLW9VIk9uAfrlNQxoE3euZkkaqfSUfW1BZsZvRFcIGKECHRhDSzOKapmCwmOwUWeTk3FU+R2sjp5NtFYlcKjF6zJfOO8dKtHBb/JcfjTTwJZKJozykG9GXUcJTMDCiKdnRPPFJwDKxhLZHlFleuYdRxytgCbvjAFRFMs3KEDgPevFcUafckeoc0YjuEd3BKZrjVkZUNbwIvfzlW+k0MiQpOZaJcoUoSATWgW0NYSC53mnwCEoyD3CpSusZ/wYZhEzHZiHmcZrWAogQE94whPKD4jAiNulh3YruF4dho3qmaB52CGsUWhzWHwo6cprsBzDgF6HPYLlzacCo6+sC/7F8swHZTRXlUrfb7/9+jxhcT3HXzRDrC/BRzvknfzDA2t5KBFXRK/X87zTXNkvUDx1MwwjmyfaYF4JtLsINjdCylWIijTo5bkllIiXsdFUg1XWzZg95tQKa12MP22oUAQZA+FD8FNkH6IXC+2xMRX5sRwEHWNMqNqkGTOjaQsFC2OORvlVOoukHECg5KMMzoSLP6ErT/C7SE/UuIwmFB+Wwg9cSqR+RqHV03RNDRMacxOkEDAbA5guQsKUG+jSu2F+MYn2SM4+KrrHvPMIA6k3/6EHtFJAs9lkZWC9+DYcZ0KPJqOpsaDuMcs5ZUV7BMI75aMsmg1xCdJ73/vesmYczoVC3pZD5D/IrIT8xwU6Q6P4EVy0Sts5lsI5vhSB8I7wuybktmzJmpv50GicJrJltlZoma/Xq+h9nNaYO3M3G415/Z+ZgLIEytQqoNbjgrBw9NFHV7jmT9R9q5Q6N8GqOElDXPBM/s7Y3c2jWZ+6b137WXHnQxOCXvOP6rpZ2Yrn6xEf20FT1Mrfzw6an1fP0Gl3DzQoS+huPlidx0EJDMzcF9HQNKfOO++8c51DCCIT5tnPfnYtgoYm5XWGxG3NVa/5H3XdehNVCAjjlxpzMXuuj9ub9ewLjbLZ5jppYY2vHC+55JL6WtE1RjtWrVpVYbrMb81wpeGrSR/rQ3Pg60xompVbQ2gC6QjjDzwQIU/ao9D8yYpLiCCCulwogYGZ+1loJq80Z7vttusXFmxje9FFF9X13nvv3fvxj3/ca+a/7gFDfP7q3yxgdwO7UyvcUgN9Dmgmt87D8Pd///czVxsW1EEXcynGSmFaYhpm7heNSPeoQtHmmPilBgG1WRLTPMqK0dZrrrlm5m42WIaYb/TTcOm4TrnyLFYmgrrckBfevec975l5su4xIzLDhSbNECsDmpuuUOTauZuEe+00hitwd3P/pUJMNivmepSwBOjYeuutZ+5mo0v/y1/+8hIgbbzvi8RrTm+VwU+bfFnKanX5sBzAO2VSBxFWzwhrc8CXPf+5UAIDM/ezgHGaIvAfw+ykLrhCOCuQswODCQvYfkQYW7At9R8f5PNPIzYwGgV0fulLX5q5mw0VY1cHIDD8G5XCR2DBQJ4XXHBB7x3veEeVMYq0XAh/WTh588ncP+lJT6r/VNrtvnXVKyxl8NsQYYXhh1544YV1Dc6OnXbaqYTu4Q9/+BrN3kLQ0prGzP1ICIL4dSnhoILjlC8G//Iv/1IVslhE44cBbd7FQq8tutUiTffS9y8b25bkvWaZoBBmfp3tSz75yU/2bne729Vv4IRzECpflj7zmc9cPqFJV/BnP/vZWOZ/VBjSPeodJijMILqVs1SVALe5zW3WEHy03+pWt+qddtpptb2Za3lvv/329Udan9Da1sxnw3pQYD8YvSeWSQ/yxBNP7P3Wb/1WdcGX8vNifENv+LE2vFDOX/7yl2vdIZkRmeFCAzL60Ic+NHPX6z3hCU8o4m+88cbaVMe1gj3jGc/oN01+UqSLHYgTKDRG04wDDzywd+6551bPSj405E1velOFU0ldyIv2aPb8WFHlLgac5kHETzCckL3rHvCAB9TZX6EgmwTZpw40W5tttllde7bVVluVNquQ/ARybYCvymojI/yS9pOf/OTiE9hN7Oed/x099rGPrV4sS4I2Yz7S8LMWTSrBc0RBNcF2bV2MEJbAwMx9Hz4eN15BIGzTCun9YPxznvOcutY+HnXUUXX9gQ98oM6egS7342b2mTn11FPrHC2Xlj/9AmEjPMDsYlLXaU133r4tfAnjQ84swWIgnfUdtn3DCxXvV0aqKMMeDpWdJiaCpKNy3/vet66F8Ssk+PznP1/pRKnB+/hNC0WLs/5+YbkcaMyuCUjrhjZmqM6FTEksBKYRZs1yy6xJbs1dNKvQn7swiw3uXXsfwlREs0j9sK4HkTjCWKwVeAbygty3JqO/ADzPmmnt5wGeJ964ML/T/UPt+gplNZE7DF39VlfNMte+zOKYD/Pe4eM98NzyCfNmoL4SBv+cmxXrL5UIv+fCLKEhBM3s1SInGREARJmkyzuTdZ6nwiyhVBkRFtP2gTiQTy2E6RLlmXRMoPk4y5Q8S5ClAM2k1ixwPuSXv0lHK9A8T/oQIcLIMGMYTFyG9vmA4crfxah0lwPK6H8Iymm5rQ/awhvAD0sZWje8eOmDf6sN8BPQanWByUwz88otjs99CAph8zGd+lFvPt1xPRZa4hsFmiWqs7kizrqimax05ivpPWnbWyVUOw8f/ehH6z3oXbjmxzUBr7+LtsqoXpO9AL1zLMaB3FjQyj96EZb3JJOEA63XPJBkZ0fX1NH0TL93EQsgrOuEdWYyXdNoYCUcwi4WLJGNo62jkbZPYuVvJZ2yoNF9tNGKQH9l0Wxa4oAmX3bSyMAXCdYOOdDdtXCbLBojCo2ZpUW6Y651IdO14527b+awNBm68zm8+9ve9rYzd73SVmk1IehrcvCbv/mb/XdmyL132Me3VXS/l7US0OWeYHyQl8LM/RpQsUy+ygXXKjXdb4LSrESdmfMuxB0GApHu32AY76Q9mNZcECfLFLrpEXC0dtFNl7DMJ5yaK81TwnWnL/DC+00N5GVk8wQcMQ5WnFvXzLrVXsBB5mQ5d805iDsMTHucucEw3kl7MK1R4FiLoyytYos+zad7zVCaoEC6fiDmq1Hrby3a1szO8KLWKINvtj0/88wz6957+fhExdkhL/d5vylhkxqnIVh6I3aQmGBxaAqz/n3CshDoNoIdG1gdTrQz4QBni9x9g+RzXMMIPoDTjU64fOmYcQxroz1vTV1Zmzjrxo6CpL+pYoMWGmMKjKQ97lSsgTsVavG73p7myecadt5y2EDS4nbv/WNBry1Nj2aRkPgCQzzNT5pJX2pq7jR9E2zgzROyWQS+kYpmFVx3BxiFIQwEgEAJxyIRlPhsIB3vPJeO8K6976bh2aaMVv5pDmyoQjPByoPMbNDN0wTrBhOhmWDBuNVxxx23eWvLb9J2r0SvgL/gk11OaMZZOLHxLUZBWLO44o+ic6a17fs1HFfPOLFmcY0pdSEM/0aa+fh/ITxAk3h6VtnUMVMigfylGdpGgT8lHHo45XiCnsTvQr4po3DLDfnzYIyv3er973//5q13cdNKZAwqTwXtvPPORUCcUrOr3Z00B8EJ1VPyaa9duYdBwez04DNhabu3h7ANfewJg8ldcHxtAmQXLVt92LlBZYwLs8fmqEBa8rCD1yD81NTMvTKMgo0dbRTA0SaA5s1OOumkos/+PF2oK5/Q2jGjOwywnFBPBkRvTSMwliSTouU+jKlE21S8yrJliL1//dPAruWWWbAIDtuQYZpJRt1nDMJ4C6gIDwYnbZWmEu1Mbh2OH3vYMNFWHxgsX3vU2JxAWsZ1xLOjV9JVGfJTgcLYRlZe4uAVxnXL4lt29Nvxyln87B6qLMJLw24X6DNeZLcLmyV0aac0eGFvQsqTsqkbB3rsd2NsCT2skI0IEn8lDsrU92M8WCkkLwyw85JdI1SSj/NtGKCizU4bV2GJ/KiDdVBhLIctN2yNYVswu58HwnhnU0lpmwIQH8Pt7kQgTjvttBIQu3epUE0hYQDX1qkQAhVmUwNpqmzP7ERhEVkXKQuBI4y2X2Mp5WHrMhVsaw8CpUlVydJi+brNF9rsXuWnHH6UYdqCEMnflIbysDQEzhYr4toObaXRF5j52tilQtcHUYksAOZZWXbiiSfWfnn8AmACVbifntoDLrtzsjwqiPYeccQRfdox18IjuzfYSIigufZeniwaIbDLBdB4caQrT5Wv+fKcNtlhQjzNjmdA6wP584v4EhY/sQxGmQ0WiifNzEeh1x4yyuKd9M3RBWi0GMreOQTUdi6ESFibGWmO5W0XjsRbSSUPVtzCxG8BO1f5aYV/CdBsG/xYNZb/ATjsV2NfHMBUFczfYAFsh0HoMBU0B3wYu3ra68VPz+0JYzWa5sKmRNbBeM+aZESXkKYSjQ5Ll+XzZ1/CJd9YA3ECadhLDw0El0UgQNLUbNjN09441u0QYEJnXx47faKjuwJQWg71ID9ll55npjX4NLZvsf9dyovOlcatzjrrrM3vda973ZTCIgaxCEU4KV8KSIfGYby0aWUKLp8uMM2Bjq4gCzco2GHwILrPh4UZllbQfTeYTpcmz5Uh4eeiN++BYLvuvof57rvX0nBQoOWGOmPVCP+tWs9g8ybpN3EA+QyIwgQ/SYjpXgoQGFrH92BaFbbLgAkWhixBWSqFngtRimqOW6Vt3o5ZaKa5Finlm6UXvehFveOPP74+dHv7299e3z23XkitzPOxnEVWzTfpNSevwrfuYX8jHd9B5zvpJixrLKBqXc5e8zMqv3yL00x3nSdY/zBUYMDHbgSl+RXMQD3rnu2eEFit5ovH1mOpd5aCNgtSH7tZCupb4uas9j+q64JggXyav1F/dm1aU88mWP/Qd3qDmDgDTbpwzqAJAY4hXyftsV4L86gt5bgaQ2HCpKNHwOHjKHJ2u+1tBt90pUGXUw/HvnuNrnq2MSFNMMcXz/BxsJzeZTwID8eBdFM3w7DkvGwJzrIwmhHWoDk6tccKtN5Mab3PVD3/whe+UNuD+Sa4dTn7TYimR/zrr7++7uHLX/5ypde6wtX8eH/ttdf219KyQK6lkaYr7zYWdC1mrvGxW05NtWet81FrkvFsHLDka8Mv+cl73DRKYMbxGQYTVNFdKCBmtC5l/4wBCwFGKUDyygf4nknT0Rz0Eq5hhbQLAzr4U4HrxE85xQVhpeFd4N77pM8/y/OFliewfVxzGit/H91P6+ktPHXmG/LjhtVF8lV2QC9BcYjjm+xuGUCayQeExV9IeomTDQvGQbUr83XNWublJXehqWnxyxwatudBS8cAlm6zbpiu87iQvm53K0Q1d4bdpQXSkaZBteSTbr9lmeKASU1hNZl5JmzoSDmVpzGt/1xaraKqmZCmcO6Vz3UTuHou3UE+jANx/OhVWpaGBp5nJ3KDl+hJUw/5HFjPUg9Ws655N/YjnAFMg4FolbZRaFMgypENrE1DeK+H6leGxqKUw4CiRfJgSmJc9OeSvvnNb9YDiboHTJcZQn0YZoDNp5wgnvYWocITHAzGXPMkGWcQzjMQfhjEAwLjH1Eq0KCUtI1+RmAVFC2mEtxDsxK1bFMYjPI3E0PnBGvLLbesn2qAf1EH4ho9NXdlRBXQ6zc4aPGHEbR45ixfg4Xhy2Jg4M3CdB/OdWGgEZ/9MkjeFCUwuksZCYgpA9MNBgl9bmzQD23xAcWlpEbMCZ4BPvAHFfyUvsHCCKQRd4OkRtP9rWZstIw2Z66mL6f3d/FJKfPlOfBVIPd8Gj2gbOH6D//wDxXfZ6q2CnOtCw4xf7rMPpTTbAyiVUTFacJZTUgTlF5ziuud3pMmxXub/mgqXv3qV/ebFZ+92udFGNBUXnXVVVUGSLmkHbjOdqspExrslQPHHHNMncFeL6BckPQWAk0SoBUG02gV3Dv//PPLHww9oFlvCjJz16s9Z4LDDjus9/SnP72u7fClvpSL3+mjxCaE/XzsQWNPH02w4ZDdd9+914Sr3jVl6G9vNw6kWE7vYCHSdsOnPvWpfhvIibW1lsLY5Qp0q3WlgYBIS1sNYbg0mkb029EuMKqbf+t19T784Q/XtXa7meF6bzsvjHjd615X71SyDYEIz+mnn9573vOeV88BMyNEzdL0moWsa5CG8uy77769M888s54pD9gnEO3SxugIvHLbm26QT5saSmBI5iAj9Gpou3fGSrxvZr4qPNLbTGaFJTB2b0oazhjdTH9tKQZ2inI/Cpw3FS9tlRVNO+uss3qtWalr9HiHJmdCTWsc4nne1dBuOoFw4F0O8Fw6EZA8J3S5hu71pogSmOnLpYWKGuxJjYJK6Fq05YA80ETohoHALhcokLwdgwKXfAkmHsQqAuUM3WlyEj/88kmv93ajiDJ4lnDeBYN5Lwa3uORLDB67Gd9G5MyT0WiMmHrb2942c7d84EQ3Bs7c3YLGhxo4HPZuqcBptQ5GXpZTcLwNcuoBcdb1fuKwBj739TMRjrG1MOKmM2HZB+feQi0dhdakVlgOLodfWna98GxJ0YhYNgvjaAUszcizYaAtpg/iqMJ1111X243yjQz0cZY5fUimhQ4Onn8kcPJWr149E7NXDrPt9G1G6GcVNmb89Kc/XR/f2/RROiyNDaEf8YhH1ICi5nIUfWsLNNP+7BmoufcMX+yBR/N322238pmOO+64eu6wV69wmsk999yz4n7nO9+pZ9A977HHHnUNymFTRWnE4YalsDDLIjBhPAL5BXe6053qflSFCPPmN7+5HFxM4rOIm54Mhjh4+kwvxJTf4x73KMdXJXBYCYfKya6e6fHEx0KDikvaBMdzArMUDB0G6cepdp1zs6rVc0ITYdZ70btEP1o222yz6g3Z4DJxRp2Vzy6c6f2IaxKY7xistwLTBUfWYet4GEY0a6ESMcr0g0oHFsAMuC3gWRjd3jAJrrjiiurp6JYCZhMgFktlwJFHHlka+tznPrfimnX3NxPQZV21alX1yAhMfIDlAlpYOgKCllhecD1KoYClPOmkk+YMsxJYdoEBFaGgtiJNpXSZ5R2hIUwqnNMG5qRYH/BOuDiGrpMGgYTBHce9d8TRdXZEg5Ov+F16lgvyk5dzaAg4tfm7zCASThzxu/FWGkMFBkGplGCQ0FR8F96nkoZBmn/+539e17riK42u8Kwv0LSiix+2LgVhXAztJTXh6M9rtDD1P0TXTYBqgbLV87zxQQhrpZ7eyCCkyXv332h/zB8WZjmBdvM4Wam2vkDvCC9NATSBmXm6/mKowKRrZ/GxLpx5EPNDBMJHYuYxfK5h/Ysfhbs/99xz6/CJxDBIU1qYQuDMWZkQI0grAQLqg7L1CYYeTJjiK4EOf1x7NheE0ZU2ATmfoDXLvnR8boSt0SRpfjQ5Xmfux7X5DjDCa26ICbUffsC08tRbYWaerAlNAidUXP7ISm4Fr0zdf0iuS+CRXh0+BJazom9Yc99F+Ps3f/M3de6mMQxxEa6++uo6rw2GWhgm0mHFXP7t7HsYm+0056yaFmgF60uuTXxosY+xSP8oaBKyTMDsqk9BfFay3GhlrTINfna6kmAR8Az+5E/+pGaK8QF8ZusTF5+hZHcsG2T7Oy74etNSCOUQp3UGaiWAcFYQ+Gm7a0sVvGvKXav8LW9Qj8DSrDUaASOdXsgZWB7S6pmzsQ/PWAr3JH8+7eii+4cSPaiVgh9frUv4e+wwq2BYwLhME6b6q5zhAuMqBiJvvvnm/r+UYjHMyoM5PkMEj370o2t2nwU3IGkMRhqGJ8AE8NpiqMCsNMI8TR0BXG5kCWkG/wi6bq3mUv5REsKPtmGVuxAkvjzyF5hBPOUpT6n3hhEICYExw45G402EAqZ1vFcrBa688sq6ztcdGe31ryjwZz7I0owI2NrA9PHmjYhb/jSxDsD505w1xlYzZd7FCrPlAtOsKbRIy0q3LCQCdFhIxfzbcbzxp77PQlua4oVCGs0q1OKofDo7CDRpqkFemhsLpDQ/mnhxB78TE07a6XHio96sDobmV5nMM0FThkpvbTFSYBQAgzLZhbhupmlHEZuuqoJZuadXBZik4IQAxJemOGFIF8KDlWbCLgYYyK+SjzKAnpvvo+2wiZHeW6XnE1rlkO8ov0v4CIr0bKSovCZWneUXHrl2Btd5J395m+Dc0DHU6SUcpFTF6v6C3Q4U3gyqdaR2KRBur732ql0UOFiYSxMwFuOcLZFkMWiWbTgsMbT//zBpl580ONZmWUdV4lyQL+HgRNrJQQVb1okO6REOFcmZ9z107keBk6ocBNw151Ja3/ve98oyGVpo/kWFjbAE+PPud7+7PtWZa++bDQlDBSbaYg2qxd5gDSxNwyCFNx4DdkiwvYZtTsXB1JhWg1I02VgDIaDZ1uPapQFYKN6/NaUq0Mf5IP8bbrih1tFCLMUopNJtt3HNNdeU0O6www5l2Qig9Cwoj+l2lqZfA1EMgiR+3nchbtf0i+eaADnvtNNONQ5FeI4//viKE0tpDbSF68JRtnGBh6AcARrlCfgoTfAcTbGSzhSmi9CTOGuDkQJj5NF5cGQUsQhSESqhOWclTIREV5HlES9hbX1B0GyzkYoN4awMgbQrgaZMBYK9VLKQW/xRUJEGrmzCYw8VPgdhJgSBSpYfWgZhAPHAAw+sn2CxQqmoxUA+radXi9BZUfvbZP+WcSoKz1gqK/mVm/BrmrOZtd0fYpUNceh681Esbre4W33wYZyz3Yh3ztJQttTL2mC9cHqHIUxWSMwiULaExyxbeGy++eZl7gkZQXTEAogTa0FLOdCYHoFw5kBybK2mJ/QZocbgtQFhtfmPLzs1iSyxilT5w4AWAoJmFtf2J6xwoKmnBCwUoWadfZHqi4ezzjqrhMJ2Jfwxv/3RlCuD8KwexQPWJzxZG4xvJ1cYXY3wrQ1BMfVg1yhMNFiFIQa2fIPDwhEyzCZgEbhXv/rVNWAWswwqlQCZKqDVwnrWDbNQSMNBAO2VRwj4agbiWL80J4MQLvmy2CxUkCkYwq151fwfffTR5Z/pFBAW1sQmRCxL15ciNO9///vrWlj8DE/WBkMtDGlMpo4wWKE1Ue75JCrJL/jy0RQoPMIwgnbTLOnRHnFJuUN6tMC1dIc5wV1IQ7oYJE8MQlsshx4IB92vAzFamrTQdmGHHnpo5SV8F9KQP2G0e1R8gMUAT/QOablOQYQd8IAg6DiAfNF8wgknlAXy7ZVnS1Ghy42hFiami09AKFS2GWs9JGZcYY1VaEdTSMwWFuNAM0BjfEglPeHzteQpp5xSYX0ch7GcY7PYc0EaTK8NBpnlCKbn8iGchtINr7NEKs57AkNDU6YuvEe38phBT3O2EEhDHOM6LAm/IjwICK8Pzlg0ggEcfU4yPhFkdGwIGCowmEBzMYFmahIUiubofWAAM+/zT8xy7SxOvqLTjZaOuQyffLJI2nLNiUoFadm4UNrpOQ1CZXrPMZYHQTnmmGNqzzv5qmTpyuu4446rXsvWW29d+UkbzYRF+z8IlYdm1kVZOebuBy3RXFDRrIQ5HIIiLzR3gWYKwsKiWyeBIkXY4sPYvSL8lG73AGfvpC+ce7Q60ntzgDxZ2pRHWB2EWFD3CUvZMu5lUXqe4yFIOxgpMApvQ0GHxLWhqTCMtu7FBBdihCVY9o6zTSoHUi8LZLbvvvuWp27fWZYGpKm7zUEUnjUbBsz87Gc/W2ZdXvJWKRdddFGtikeTbr1naAgw4G53u1s9ZwmHDQRiiPfyIFB208TgrnBJvwv3eUYICO/b3/72oi8DlNANB/K3wl9zarNFYLkDzbouOLCIft+DNrxNc22w0Dv0pnlHs7MOgIq3q6h88Ym/g0bKRsk5z6wxqAdp4wEl887XCUDQpKFM6o8yAf4P9WEIDCmWoAgCItpZpYTRiPFMeIIkvIzca7qMpRAMEB4IEsYqdBekP4UBaUiL5eHIymcQ3hsUk7ZeFLoSjoWzV6/PMYzN2FxR+C7EUz502+ZUGe1PE6EE5RUGUzU36Mx7PSEbHyp7yhmgnzKYKeZ8+tbZM1B2vaHuLD3auvwltASMAw3i6mpTuvS6PDO1IR9degqs4lmwN73pTSUUBDo+nfKtWrWq/z05mtUzv8+gqnR00W0oySfUGyWIhD3KMKeFARoXM+a5Q2FSMFKNeYQHAREgvQPX3oX5zClCMCzNCDh3haULK/wUNmG78GE72tDIL+pC5WIi7ddbGZY+OsII4zHGkYzk8tX4HA7dd7t7S0955MfnshG1Jo8AdS1bQDF8NC9NTaW8xCd8+KE31YX7CHSUiUDa61dF4jPr7cN8rkBgLAlvfPMkvkomEPY7JqSaWTDibXzICDWYquBDyYuFZ+EIGqCdVY9hMFgbDLUw6wMwwY7ahGwUhFEJNEcPRVc7Zp4QZfmj1YIGxDybD+JjGCGRdjQ/1paAEOBMjQwKsmeajcxTCWvlooqPEoJ4FE/FRfkoHAGm9RRQXu7l220mhZN2BDWKKg0WRtoO71kH+ap4zwi85+7FcxYXkl7K5R3wu/h5lWc9WQ+hl5M2dRQUPk0lreOcBxm0sgzU4B7TjQnDkOcYoikzzREmeqfyaCOBY+YzL+UdgehaYBXET/EfAL6DniDr5bkDaDW6CQStFj+C6Sw/QpPKd5+8ApXrmXARBgriPu/BO2mC+GlOhXf2LAIC4idNQJtmydmx3gqMQaquVg0DxqtEA1mEgmZjDvMNxj4InoIaazGiOzjVAZiDwRhFmzHQfZik96L54zfkucrhH7lnBdDBiTd4xu/abrvtihZpC6sp1kyjWT4qyjWhYgESRnrixRqlgj0L7alMz6QBwgvr3vPAc2kCIc27nKWZPEB8Ahp4hzbPXQ8VmGhXzl1EErvwrHuIRwPXBsZbRvk1XY3ADD027bNn8lWhBAgT/MOAEKgg7T3ND7rlxDjtvaZGvJ/+9KfFJIc2nED4B4Lnaev5CUnbgKLlqRxT1k2TJi6aMJwvw0FnVQLvPJur2V3fMEtgMBpjVALGRzK7iHZAzHJAajG/eywW/JFYimHQ6zFmoAJUWrRcJal8ZdEEqFz3wpg01QsygCYejRGHYOpRcY7FUT4Lj5SNVWClWCsfz9NSzZKy87E45UaSWUMCp+lDl+aEpgq3evXqmiDFO/ED/CIswm4omCURGIWxCknLeNygoIFCYoSzMJga85ZnMY0ETnqBShwXKlI6w4A+loLfYvTYPeEUXh6aJoODTLz5Fs8iwMqiu8oaoE8zo7lSocY+/MPAuI7ZZoe5KIJiiED64uumKp+8CZJlDHpjBiXxAO2EBl3ysDMFWoZBemujWCuNWb0kjI0Z9YWAfj0G+FePwS8LpVQAeE577SOXQboITqyOijAGYQCJ04iB2tSEmwuc1QjufEh6fAhNBqDBvcqVhoqL06nylNV4g5Fp11GK0OgMEZIoB7BYrqXHX9HdzRADQdYltbRBj0tcYxx4MUww5KNLje8bAmYJDAY4MIeAcOBYE1bCGhXdQ+MnoJJYJPM2+WfRoMCA4X9mPULl3SiBwVwVK39D564daMhgFVpUokqVv/c0uuuoia8ihBUu1kfewnsnjh6RyrUkQJNCcAiDdFVg0hW+KzB8ErQSENZMOO8cnksnDqa48gwtg0AbazSKJ+sbZjVJmKKgmGDELwVUYEPQ5mi6iG8wDGEAh9FIazAXY1IhIG8VgyZMda3yaDIIy/fwLEKR+K7RpRyedSsuzS6fhwWgGAa1pEVBDGBZb+JekyOueF3axCMkeOWMpuQvXc9deya+62HCAiZU5+LJ+oZZAoMxKaxC0BSFVmmYbEwBszCIqfc+23uKk4OVcuYTmHikwSoKwthhByugV2PmOuFoupFOQ/+6xZxhzBeOhnM6xQNCAXwUk47oMFqKThVrVybNrDkmA32sCqEyQWqJqGF+voyRUsqhuy7uIJQff4zkCkuYWUBCZqSYQx4owyDwkiUiLKycsi4U0nDkeqUwq0kaByqeZZkPqXCMzbX1KRzJuSAcBxMIgEEwmzfrqRgwY76tZFPJ5km6Sx3kpeIIvbkfwq1SvIuFMYimBySuitZbsggrQpfKk4b4hDTCHgjLD9J15quYnLOmhbNsuSchN0bD96Nsgwg/5I8nBhyT/7jgnEuDO5De20pgzX5zQxhECwBhAQbQpPg7Kkv4bhhQOTljhni0loUYdej1GM/AcKO8eiCWDuiqmsnlQ/nUVXdW3v6YxiLEf0EvxtHahzzkIbUSjaCwCLqv0rcTtsXthJJmEjIYpJ+weBer1YWwuugEl/DJ070lpMZ/jK0Ys1Fu5ed8s2asXNIUF12sJzqG5TMXzjjjjFrDYzRb/uaDzFlZRNYd8baOiXUGgq1H1wWemahctWpV1SXrDPFVBzFLYBCt3c6YhhVhCrjPPvsUAxWasAAfhzk3z8DihPFddLUL44aF6UJToxdGGGgsh9S1eAqGwQqiUCYG5WsYP+mqIFrtSwTCpBd00UUXlUCpZFof34S1CqyEG6ww9IozrCI989451gK/NHUG7VSeptJz4cxMp8uNRstALLZ63/veV+mpcGnh8bggFHYsNzkKLBVh0OOibMZ2rBggUJpJltagJBehCzRyNYxmi0PwWT7HMKzRJCE8muczD1Ksh2S9ShhEg7sSKFPPMWdtIS1558wh1VVWqbRXgVUOYTIa7OtFGhxEeGga7Wetkl437QiEe9aHJqrMWFVI135UuVQMIbdqjnZiOgsmX76Ne+nJQzrGtVSsQUICr3mlVN7x23wnNe4gHisrr8CQh+beMAeBNQiJd3glHAVXZ3qfsUA6I2hg1S3v4Gv6hoyyEvBY7i7WEBhSSMtVBmaQetKGuWZgjal4ZzGPEU6m3zuFHtZery04lgrKyVYAFaMSVCLaPBtWMIJCiIWPEI2C9xgb+qVL6y1zyLKGYRDOqK9zeIAuacmfdcTD0CJ9tKOXdRbXOxVrmsHg3yjN7kKZIuyEnII7D9KPHspGCFljdAnnIOyEFr1oQofBTMZASzIKawjM+gifUzC9fKBTTz21FiXpIRFuTY5rWs6Bpd2aLhVksyPNAQuJuZ4D5mCSe88xLZWKme698wzTHcKpkFTSKHjHh+Fr0XaWjsaKp5KlncVTqWDP0fPGN76xysEFQIs4jkEQELSJlzRWCuu9wERbVQBhofUcRutb9JCi/dpuPSPOIEYyydbBECbXzLTnID3an6bXc9fS4t9w4mMNIGEMHIo3zKIF0tD06F2xIpo7Dr1uPr/J8ky9GlYCHYNAhx4Qa8MnImCDApqeqjTmEl5A9zChWyzWK4FhITjcChlmWKJoTbC21RiKZQN6TdrhVGi0zKZGxlMImXSkR2BUkJVq0g1cD2qnZypcJREyk4mYrVkR1nvWZi5oCqSh+TYewzdQFsLG0dVDGyYow8Ci8tU0EwQJDdK3ztqySpAXAcKrbvmE9Qz9hFZT50zY8Y0ws6KaH/E0XbGEIMwwOtfeS11CpLelfU1PTbeTHwPmt/SKdA+FY/odXUaBez0ljLakgaUZFA7xMbt7iOe5M0dar+plL3tZX5vnE5YAs43zcHqNH6kM/oIhgkE65gIhV16VjCaCiw7+HGUwBmTaxSCkd3pEJjpT2XpsYFkmZ1dZCJzek3esNqGijBxuisKCKu8ooR4qMAhCIOJiqt2DSsQ4Uu154L1nQHLdOxDPCQvcB+JLy9lzzYq5KabYvcJF4p0dmgyePcuBCSb7kgY4o9HclW61tbe0qZvvOOAbSdfuFKwcPowDdImXryDwwCCjrnR4Mi7QDfhKgSL4FIHFUMl45TkQnsMOO6wq3LACawsmPl3zkfDBZKkuOcVEq3z4iYRQt9p41ygMFRhdQoV0GGXNWAgBQrCDBIYBDu9JKwKYORXnILUIDCK54ninm8yKiGusYNWqVSOlG+RDm4wtaJ5UpPCECxPkLy0MYokyHzSX5z8Mwls7w+8wj6bCxoG8lYvSoRHzVTgHXJroWyiUVxkMK1AGFkI+FJHwmCbpQv0QnlgzPhQLxwKxVuhL3bCChC/NJou8evXquh+GoT4MZ9K4gEIzd3olBoW0wbqCDlItc8xENEfPJxC0GoO0hwjg5HFGbeVBSAgfy6Dvz1zPJRzjQtfX99SERB4YpcDoRQ/aw/RxESXQpWe6DfurLNoba+UsXcwnCM4GwYyH6O0MQhiV66M3acFcDvRKQr0QaHVv1eAojBQY7ZpRUZ+aEg4Td4bTTciRTOMw9n6xPNIAl/EYbTSNt2i4CxXGkmCotPgdoEKktZCKHAaaJh1WxucWVuLLiwCpEO21il9MPgSPNvOfDI65T2XLM5bWQBrtlK8wBGkYvDOIJrzBwvUF+IN2QqO8ozBSYLSBEsAQC5UtNMIg5ktFsBi0jZBotph/3zZbMIWBXbBS62JTZZaGoOtpGBxTWRhDiDBFxSsTDAqTsBDnm18mLeXGA4Nc0tFsLdRK0mbCjaemMkYJ1yiwbMlTWl2lY8Uc0lf+WEHPKLO6ETfxlUGLMK4yDRUYghJGgkwcIdS7hEGwTL1HoLPMhXUvDAuAySsNtKgUlcyZI7SaSE2qLi/hwUwMIxTKhHZlRDuhMiutaSMgfAAj3dJTLhVAaRYKlSd9eZrxTi9wXKCXQBi4NMF65ZVXFt2mT0wD8JfQ672BQ2NXwF/RHecDeU4JtCILERhMXdS2q01QautP56aNK7Jd6mLQeiez9hruolVcnVvvoc5dePerX93ys3ZnZYVTTjmlzk0IKxw2NmHrb9MqXOstVZzkgT/Nd6vrLoQ//vjj6xofxwG6mjDX/zTF8aNz/4dyfeyxx9bWrQcffHDR0XzMos+7xz72sfUH4MDzpjAL2lZ20eMwNMswPNAWw+DrI2jUXNpD27vWlD8mvJV4utOsJ6fdmVazQob1dVWNkSQuK8pasUh4k0lEvGHdvDPpOAh5sVq64xZ7jQOWkv/IXwOrGn1ZiTYdEHkNlhmdXAvWleOtC+3TlwWjCc0sC0MSL7300rpuprLOjYn1c6fnPOc5pTE09qEPfWi9a01N/etaUn4D3HostRlxq6heK0hJb3OUS9MXIskLAU1CV6zBIOayMMr7hje8oe5ZAeXo0smaNBNemyKfcMIJ9Uy85gTXWVhxuvH8CbdVUL3POzR88YtfrPejIH7rXfXLkfTng/+B33zzzSti5WcJDOLCtNe+9rVl6lqbWP9sbo5tXdt9uvWg6n2T4hKKJq0VB5ybI1y/7bvDzJblhCXmfF0ggj+ICEx+90fQm4WoH3I061mV3Hoy9U658AaPPHffNL1+7u768ssvr7+tESRlxRsCIr0dd9yxmpFmbWq372GQpibN0fyaeuZ6PqA5QjWOcK0thvowN954YzFh//33rz+YfPOb36z/Diq0drj1HCqcMPlVnmsEO9NE15///Ofr72p+fLlckI+fdvmV3zCo5NZ8lHBsCCBQytQc1FJE/IN1qXBdjOX0drViUIoVhHaQ9ISjtcJFQ5ajsATgF7/4Ra/5CyWk3/3ud2ferAmajaYNEa95zWuKfyvR3IyDod3qxWBU17mlP36XbRHI+uImnLPGJ4ImKLWPi9HVQTRBL2e2CXd/vEJ4jio0oaz0umXzfq6BraUG/hlMQwM642R3HfWVxJLkagphsKICwoLJywFrYnn7Vqup3GGC6dkwYQFCYv7KF5xmlJuzWbQSJM8sB1BhekfZiGelQUispTEnFkFdTgWcFyxMO9aAJoXZd067mufGGBpjy6eBxtwK64jpFM7RNLjulxrySfs+F9CArmHQZOrVQX4Vo9fnt8SaWfBj8WbFqqeoaQsflhN4K/9uXp61bnnv+9///sjyrASGWhgS7DDXYVSQiTZTav7DlLp1FSYare0Fq9+sPzHO4MtBo4zmXlqB6/1ywFS9ZmK+PJSDxbC/yyC8i2X0uYoxG2VrfOmbfMskhDO9Yakny7OcaMJQ/LY8wvhPtwkykmvWGT3rDI05Qy2MXse9Z/6P6FoXW+8JWJgubrjhhjq3gpQDCjTiPe95T1kYmry2oFWxFrr34yJ5P/GJT6xzVztdo/NZz3pW3fupuvuLL76497nPfa537rnnVp6OZz/72RXG9XJC/oG8dNvhgQ98YO9LX/pSje88/vGPL0vzx3/8x1UuvVbW56lPfWqvNZ/Vu+riwQ9+cK81373b3va2vSc84Qn9cbbFYKjAnHfeeVXxBtzgXe96V00DfOtb36p71xCz/ZGPfKTC6yl5Zth6yy23rHdL3SRlXGQhQkgwttlmm7ruVrjKyZD/S1/60l6zoNXUXXPNNRXOtfIkL9fL0ePrIk36fvvtVzR1h/LBUMeqVavqN3+aS7zOH9nufOc795olrHqA0J0e5C677FJxoyCLwUgLE2y++ea93XfffeZu3QEjPzvi93dzQSUTikMOOaSEYG0tRNdCdcHqLoUlnY8+FuYlL3lJDQpuv/32NXd0l7vcpXfGGWdUGaO4D3/4w3sPeMADKg6BQTdL5H+TrM1iMW+3uhWgeg+ZlU2butJAhzkUyzMXCnF9Jmu2mX+QbvNiwH9oPJu5uwWtY1DzS8N8pYUArU05+jPm0Cq78m0C2fdf0NCtC8+bxax6Es57vaqEkQa4d73YoYGhtd+0sqb+ASGIkNEoYUGocYJhQJxxklFIQUC+mKWwyT+Q92KEBcTlmHcZDu5VNEfXVwhW7rkHn6tYC+O7Y0tVrf73IT9YPmDMBozj6Nab/ItSrQ3QGn7jha49/rmXl3wdrglVDgKQ/N0LIw4oZ4QPbwnlotESGNokHXbYYb0DDjigzKx2cS7wBZr2ztzNhncxjYMwx+N90L3ebrvt+r7SUoGP0pg1cze9ZAF22223cgiBT2BYHph1YPKhVUjfqX/3u99dZzQ3oa/n0lkqhE6j2SCPxUJamvTUUZfPC8VQgVH4f/7nf65MmpTW/d57713jHgRIr+miiy6qjK0JMTMdRhIys6c8dRXEefPOWI5C8/R33XXXKoTnf/VXf9Vr3fDezjvvXPG1swSUA2eM5Bvf+EbfSXv1q19dM8sf+MAHFlxoeQ+bMefEEojf+q3f6qd5z3ves8I1i1Z0e88X4sCj+X73u1+vdW/LV3CvIsxqW3uyVOCgmuTFX054s2JVH/yPF77whSXsVgngfZxcc2bN0hftBE3vCJRdXOFNrJrjs15GmRaKoQJDKJoJLmaEKeD87W9/u/6jjIkqFJF596QnPal6R3e7293qmSURkPjQTGPvsssuq2vPVcj1119fcyatuei99a1vrWeJQ+iiwXoGBFHYxYCF6GoqJmKuI8JilhrwIAx1rSKEcU3IXDtLz3XOawu0mO0HXWdDGfKOUID33oVHzpxf+VvmII3f//3fL8HHbwgPKScs1nrPckpahnXWBto9qmXSX7AdWBRu/W4TmBo46zqQPvPw9aF1va0y1vBrLBKShwHB+BLaWuti7W0C4hmKB862DZ614XkmP2mYElgIlEW+0g+UEx2OlMMAJPAJ4qe4Np8jTHwF1/E1XOe8tkCLRVBgRyz5OkKLxfkW3ltA1YWpA/n7agEM8Blo9bzVc9+fiW8Yf2ehmNVLknAq0ginSkKoCsIoZ+/NbfgyEBEcVYQ2qa54oCKSVlcIwfOmpf10UxjxXXvuvXeuVbQ8fLIijDQTFk0LgZVvVsmtzyDQyqxs4aNnrp3xyjvKp35SLzlTMrzCJ3wM313jm/sIj/tcj4t5u9UTbBigVHpOuYbcLyUWJl4bAezisDEiwsE6uV6K5nEYhgpMJLTb3gOz1gWT5pnw8VfEYRYR7gA+SMBUMrPeJT1xMv4hne630O7FT/PFxxikYxygFWzDtj5DGX0UqLzxNzzLtfLjIaSeLOr2t11I857vykC48Fu6OXfr1zN1YNxnTmiS2lFoCdfZY8syTfO7NgHWnM/y1HnjO+ywQ4VzrzvaCOv38V2L84Mf/KB6Selq6tIZzvZuOtterXU1zN0K03va055WcyMm/IyJWDLRnL/qVgrPu3dtOSaIsxgsZOJyXQD/DCtYEts6EL1XvvKV9bxZjFpOYoIRP3Srs7xEzzE89RxvDAF4r7ebSWTrsuGCCy6os666eOrRuQlNdefnwiyBaVJXZ5NZCAcJmbnVhWyeeT3LO4RZR4JgwpZKFOdHP/pRXStAzhEmRyBP8zCE41Of+lSNlTTPvrqSwkkbdAPf+9739gfRumiaUnk7pBfB70LejqOPPnrmydyQVsoZKAPmLifkSWAoiJllY055/shHPrKUEF/cq2AHuvCJUiq/d2be8TDfJXnmHgw6CkdgCKI04NGPfnS/Sz8KswQmRND6VKozgVEpxkf07w1cAaZaBC7MZz7zmVkCY9AJIjAGwZqHXu+StnR8XSBdA3atV1SWyiytghq0E/aYY44pIWimuJgCyQuSJq2S1lyIUswHn5bgRxc0NOVZLsjTzHqsxk477VTW3iy9e2NfD3vYw8oaZ8LTuBfedGEiEs/wUXxxxZOuT1mMNxnP8pwxsHzD9Vxro2GWwGyoUFCMI0SYAdbvYKKmEUMwQpPmqwcj1ipGPMfq1atLkKwvcU85tt566zqffPLJ/crwblPHRtNL4uxxBu3cYBLRx/etfLVXnIXi9s1t2laDdyYVA0618Rm9ClvMimP8x2CZMQtfQApjRwq9jyaYMzE3TQwVGN4zr1zvRCW4D6NybuaunjdNLSYPLrQWV1hHwjYLUIc4ztA0u87uXQuXZwsBgbFxjgEsAuIfCPah8W9r+9DYecHes4RJGOUCguGf2mjydYGyGN1Gj16DwTGCkgGu0L3JojFojSbJ13vTr6bNMGeJc5Qexu/+7u/253t4886DzqRnTHxjcPkq7nntjfHVfGROQ49I2sD0m/8QZ6HQpGhmnB1BE8CZq2l0fRA0QeI6uvfK7Rq9mjVl5jdsyhgqMJnVxVxMdahETPvLv/zLWkWPkd13H/vYx2Zi93ovetGLKj5Gp4I4YMKm9+S6aX4/DZ/cEhhxFiMwi4W85DnBeJglMCqZRtJ4XnhrZqoyOYUWelu6QMuaSa/1vd7x0NOPDyxh0MPRo1IZli4YVzGbDcJyPK2HsXSBEJqVJTAEayUxaIEmmBtDLUzXNHe13fNB7RcGuqY6XVthCUDCQCyXd8LFCsUSDaY/F3QxQdNHAIPuWIn00TBoRdyHru4764DQkHc+sI+17KJLZ/i1KWDk1EB7V46hmelM+XsW549z6mvAxsjqRXAeA46iNMTnYOqBQGNsnfU+pOXsPQfZO4d4jnFgeUWruDpMJzQBrOc2dJS35/LIoccDekXyPe200yov316lXE972tOKDs+889xuTcJzmOG8886r59mfxRLOTQVDBcZaCQzHFJsG5W8hYSroetqSVFgV130HehZJI3CdZ4RIJYDKJmSep1cyDiKMCW9Jhsq25hYiqPIEgt0sR3+JAwGTZ37oRYj/5V+mf08snHSFSTq2KgOLvUFcQuknoJsMGpM26IE7jvhWW21V1wbnfPCluZguWpOAzlkvTw+QTyaMJk2PT/NjaiLNEKc+e8YYWW5CWHu2pFkyiq2XZ9XbHe94x3q2qWCTWQ/D8tgI0dhMLNsEC8dGITCEQbOTpqcL79J0tLLOEhb34gw7g2tNkzjip2nalDHUh9lQwPFWkb4JUsmEg6PqzF9pPa+q5Px51ui18AFfxJanHHcgIJz8pAXieU/oPMvzTRUbtMCoRBbAvJEP1Ww4HYfdYcNpQmX7eBXNufbBGgHyEwdzSrZ4dwgPnN6us+zHn+ag5JVjU8YGXXoVm3keVsHfU/3ognC413uLIOjtsD4+t33Qgx5UzyykdrAqLBLctrNdKqxatar+mGL7DWnEGm2q2KAFRvNCOAiNM4FgUQiQ7rnusvEXn7taSa958bsYn3H4YxqwMsZc/EwjYK2M5YB/EvkHpp9fiL+pW5gN2uklMHFGVWSsCaFRuayM985AeAiWsA7vWAxjSiCctJJm4rmXXuJuytjgmySVrWIJC3/GtWcq1nsHCxTr4L5b6fkYzRGBi7BIL8LieoKNpFs9wcph07avEywYE4GZYEGYCMwEC8JEYCZYEKpb8P73v3/zP/zDP7wpvYkMfG0s0Guy5saO5f6AZrDONIGyZipB2Q3aeWdMxlofW2UsBngnPZ+d6nnpzut5LRR6aOKiUTrodG802jsj16CHp2zozQ/LvZ8PWd6hB2icShx8QmvkIEMOywF1kF4rnimje89tJ2PaxjiZ9/OhWxYfAeAZXi0UBnFtlUIO1J91XnhhqEbaqcvQZLwPndlWZS5kCMd6LPzGX4PLGwvwBY/CG3zZY489btWvPQKGCZgZhm4sB2FxJrAq2OdJ2Q9JZbtmFAj3U57ylNrkwT2e5CAQDteD6Q++x2R5Sp/iEPi5wnffdY/AjIcf5UcwCbO1bddee22VxaJAZbBZuAFuCtdNZ1R+wknX77UZLu/RTHG8o1wJ300j8XN4N0647iGcfatssC5sZme8YzxtSLrbbrtN3XjjjbPidNNPno6UZc899yze49GweN04ww4yYgoRT1zjgbRj5MmFv26ff/759QydZpC66SavwfzoFfiiiYxEKTeWQwMF5F25HVBGxmIAFlrBM8UWJm0Mh3IROgKjYiFjwoSGsBAkf32EzD5deumltWrXHxP9aYCXcPzxx5cyC4NXhNFfFrSAFNUiUdOV0iRU11xzzdTuu+9ejJeXnzfbeOw73/lO5emzuyc/+cmV7yDdaNYq3/Wud62/Q+67774VL63sVlttNXX11VfX/2VtUkZRb7755opnHNs/Z/1R++Mf/3j9BeK73/1ubSorP+VLuYXXYvOGnM3p24CO4CiXTwJtPisNG6ftvffetbAED6Xj9+g777xzbU7rPcOAT3gX/g+WrXuok6wMRwthtTmeb06VGa/99fzxj398KXXK4o+X3bIov/SkZTW6A+3qx0ZvGhg/pvbsiiuuqHwHaVFmRhaUzzNeivS9YwD95dQqb+WK4ZCn9Bg5/NEAaLTMZsrPImJKZwochKV3g/lvyAeQc3zBq1lGZlMERkRIMIYQUF6VTykJrhaLAvlQm6FwT4kJD0XAWAbHx9mMjWvM9csXZ+lLj8IzSOeee27lfdZZZ9UiHi3lKaecUn89F34Q4vud/tlnn100Ofu9jDTlaTqdQaBwW2yxRSmCFfriMYhaTLtXy9evZIX/8pe/XO+Vl/KgQQMjbhQ9oGwUhrE94IAD6qsABo/BecADHjD18pe/vNJBO8PKA9BV23zzzWu6n5B9//vfr7SjjPMB35UPb+Nh4rVfvMjvkksu6ZfFTpDSTleRMUoXiTHYeuut6xMRSxT222+/2m3S73B8DcBbVd+joFw8FOXGAwup/ADc8gVpoIVRQys+qSe/xmGA8FveaNh///2r7siPBViWTUDo3RSwSRgZSk5oGZO0UoTTMy2nZ/7trOX1b6i/+qu/KoXyMT9B8Rc4br1WNF4HRbXGRmtL+C6//PKpiy66qLYN0wIyOMZ4KBdlozA8Dq08RUorJm9eAKMwCO+14PIk9Gh1ZhgsNT311FMrL16HdNCULi8h5sXweN773veWUbIobJ999qm8tfLCuk6LA/KMonquZT700EOLP5TdO94Vniijf3YDOqTH4DBW8gV89hwfB+GdMqkXYRiUeHze+f+WLX/lQeEpdbcsngmPd92yiIsXeMcYMIoMOY/U/72EwSPlGAT6xUfv6tWry3DwhN785jdXWtttt11/TEw4dYkGBsOGDrpsSYfxQ7uGSpcXT8Jb9bipoAZ+Wwu0ebOwN6kYzGGdVf4gIhSD1+sbBmmjOISB8Kp4ngShTBjlFmf77bef2nXXXUuYKQ3F9S0b4SRU/pWR7oeBYZ4CY8R9v/DCC6tLZTWofau1WO6F4wkQUPk4dG2Elz7vSMuKLnl2gSYGUpeGgjNkukuUmIFjaMRRX9KVho8zeVuMpTK71vpTQAsL/YROV0E3TutO6JXHalfGjqd08sknl3HhtchXfuJo/eVHYZQTD9H4gQ98oJQSb9CCV3iuO6MFR2u8uUA8XTdeIRrEo6zqZMcddyzPSBrK5Bkl1hWTl/pJWfCEMdGtQtvHPvax+q2nLsqDH/zgiqcRMG7Fy2K4lEm31t7iXZoAH3k+uqHShEE5d89AoZ0Xybvxs0LlxnPPGEJ0+viWYefpaByUgYG3f7lGB382JkTXnHVPm9fZarqBkbn73e9+k8pWUSqbpScYKiQCImLcQ5UvMcf6BAJA4I0lEBjloWA8CS2eVg0I+QQTrCTIJpmkS7pTDB5d25iQMtIvhn2vvfaa1rRmSDZvBuYmlphSanWdGRR7fGWQT4uar98xSmLCrG9gVOyArAW1/UK34MqY1hZibIQB9/NdTzDBYqCRBvJHHjdG0JHoinM7+gq2xs4OTQnrPP36lg2C7AXbDFLtjmC37pZG/RwchH3IQx5S+/82C1Y7U/mBlh9mNbew/mPkv0iveMUras87+9TaPcHevt2/nDXjUL/gbe5s7dhgD9pm8etXvM0j6TXXtHa5tnuWexsXv+pVr6r8/RkX7L/bXOraIRtSjiD3ze2tvYObYa1NheTTvLPeHnvs0Wt96drn9rWvfW2FnWCCCRaGpmfTYzLteo2vULyfsUR13b0329INo8/O9XPNw/Fc18s9l8mgIbjX3z3nnHOq36z/LFzeGcPgRdlZVX/bwGnGBJ75zGfW7ICxDvlrFYxt2N3DIJr83UvD2IEZCP1mswsG36SPriD3+skGE40BGLPx/zB9ZYOtuoVZP2I2Q9lC7wQTTDA/mp6N9mQCr//rv6Z3tf3P//zP2peJJ2Pjdv9k1erzbhIWWreqzu5/8pOfzLq3Vyevgbdiv6jHPOYx9QeB/OeVBxWPxb9QnP3/Fpri1y9Jm7IXLe95z3sqTXTY/beVp/7r0QxDrxmkXjMuvac//ekV1+80b3e725V34xemoZWn4p8u0lRG8I9cf0iQv3B+mSHNeHcTrH9Qdw71COQj15C6++eZLTGF/dWvpv8V04XnvFkyD8JKyzOHe+elQvLRS3A9rowJn/K5Xhu0RrrKnXRcLxWa/kyjXQ81Mgqh0KkURDg7vOtWpAr7t5n9UIWnlOCMeQn3r//6r/WTIMZF/C6DwnDpJ09hguQbqGzxhWXIvAfX4jUvqO7FcQiHoeBaGOdUbsJIR1wCKcy/z/xXZimFa4KlhTq6+OKLq2F5/etfX8/Up/pz1h3XXf/FzI/Cp8V+OJqnXJsfqm9xoXnIdZ4r3mKBRv+51kCSv3Fg2CG00Km1hbIaatC4LiXYl/7oU1OsmlFyZI2DmSMDVBk0zfoFh3e6Ds7S0jUxgxPohjSG1RSigS7h8txgsmlh8aXZDEVNncvH4HLyEF+YVtEV1720GkMqT2mKL56ujTjgWjyzYiCcQ7is13AtjHMGghPGIa7umjQNelsxKi+w1sI7mOFj8U8ZQBdPmV784hfX3sCeo9kBwoKygilsC9mk5Uj5dNUAbYAP6sY79ZT8pJe0hHUkj/DEs9CaszCeozdpCZ9r4cJ7YZOmvENTN03xci9MEBqWE+pL3s6mhy37V594aKmBXyeqk0FalN3qXGHF9d6yBTKg3j1XLl32LtSRdTHCO8T1oxRxEwc9+OBZ5M7aJu/JqDyswQH3ED4C2sCQgDyEVw4I/8FUutXfocX3edZ0gaEFQwzqUXqm1uWlLq1wpwPiKN9nPvOZirMsaAXbPB4BeOT/VYvBm9/85hrsdfiXRWPyzJvZaIycZbXlqSsGjQH9M7qAlzRN6jRY71Fpry2SD/paxdTZbxo917JdcsklNWAcd/vAAw+sdw6/WHD+2c9+VoPfBsLzzhFIM/Tf8Y53rL/vwRve8Ibq9uXwAzYQN/lptXVDPUPXddddV13OJoT1TJcwSJ5NKfqHvP3RzztHE7re17/+9QrnPvx/7nOfW93hhHvhC19Yz8E9pA5zD9ttt13R7pmubvfdcoH36vel6gXk75lfZ6AH0GEr5lwH3Wty9s53vrP+w8az0J2WpjMkbFPcfhkduQb1hG/QDFj/pz7N8NUkQ8KGt1deeWXvjW98Y+VHJvCfnIEfGXqXnkE8cZMeyc+Z1w3xuuXpz5lnnXVWb8stt+zr0Uc+8pGSFUh8uqQelXs5PJlCI3xWd6k9qsrJNRj3MFZhTIWgQhgBZoiOOOKIUso8x6wLL7ywKgwYFm6ee2My/iwZyOdHP/pRxfG3JsxVuRgVoQ8twuUa8xy5VxmPetSjSuHsHx7lmQ/K1M2HwfPvFj/zUebLL7+8nwe3PMJ8/PHHl1JHOEA47rVfrfpfrErEE7Ns+AQxMHgSI/Pxj3+8fpcq/h3ucIe+MF511VUV1jXjkuvAtfIKjy73+ddsNxz6KB7DFCVQbnUWCC8cA7Pvvvv2u8DoPO+88/r/sk26kYXc43kM5mC9LTfIWuql+6/jbldnWLeHXKuXm2++udLwLnvFd+sVEi/dFQbAP3vMpKrvoHnq9d5e82kc8N4zM5eMgllLdea938QyBpRdOPzWtSN74nzlK1/p/4fo85//fP/PqUCP1KfZUen6l7N3aL/oootKNvyLqHngdR0jY8xRnvLSXRNn882X9hcCLc1pNCHbHCNlNvOiNt3PNXTfUZoIX/5Xk3CYRGgV0LV0I8QqLtY7ra4+NLgmAH4D57er4soT01RowoDWKEqiggh63vmvr4rjXaBNhY2D0ApJK2VmxOLJQNfIoM/zE088sejy39/WRayyPP/5z68K17oIx8hsv/321RrFyMiXkTGILT+077LLLsV/Rts9fqPB2eC1/H7605+WsVV20/fN3a2/pX7yk5+s94PGSLjwQjqUwhT9j3/842qV5QXC40N4umrVqjK4+V1t6t218vHYYhjBAL5rPPr2t79dxjLvlhP4g89o7zZ+gMeOeAPkMfIV+YV47/jkvTqSVleGpK8uIQY2ciPd5O2MpiCyFEhfmNDkmlzEE+nKR9LPM+ccqQ/h1CtaQ9cghAFx5IMm+Tp75yAPS4lW99NgZGQQRrRH1YLnGsJo9xijQCm8uASdFST8Cu8dQeeKn3322RXuSU96Uv3sO0aH4FIakK4K1xUhtNIB4Qk6hJZ4MmgA62i67xgeZcFIzz0bB90KUibxU7GeK1OECLzzD24Kq3XhwprVorTKGD7AYDyQn/dJOyCc8vdMObpCQxCTVurEfeI7S1+8XIM0HbnHu9R3lNORuoHkk3eAt92y5DlaPHeEdoiideNMsOmg6d/862SCmfD9Z01Ya2DM8yZQNSjVhLYGkgbhefM8arDM2UBrIK408ky6wkgPmsDWu6ThHg05ILRKP4OzXQyWZRhSBpCOsiWOd8kXDaFFuk2J+oN2ICwIqyxdeqQhjy4t0lI+78QNTxOmGYBKP/fOwgqDhsC9tJylJ1zqRPjQkXoLmvL366wZkFkD2q3F7n8AKQ3ptgamBvndyyM8R3vyTVnAs2a4Zk0KLAfk11roPm0g7yD8wRPPhe/S7L0DhPHOOeV0HXSfJVxXH7zzHFznPtcJ4xwauvCHbc9MCEg74R3g3pH889zZ+jNf+K8vaDTdsmnVIEJ44L77LILqWSpqmIGBKANhHGQoRnWfSdezIO+ShgqmDD7Sw2jAaIf0I2BdDJZlGMRPXMLaWua6BvQoW2jIWbpdAwPCOrzrGhgIn7qQlmfOXZ4GlDPp5bl0QkPgHRrDP+Xx7xfP3QfJI+jWmbzw1K/LmhdaChukHvLMvXSV3znlyDvpOrxbbgMDPjxkIG3/wPD7aBLs+xLj6xmjaGbT/Te+8Y36mtt7MuVQBsbVlhj2fsHHgLEEz5TLjKP4woJ883NIaN5ipecLcO98iCoNi0XFcY1XPk715b/8PXvJS14y9cpXvrI+qhTWN3fS0SCg29lHmOrJV/3eMXKwzTbb1BmiH+sFGjFLO9qzTODWQxOKcscN0hkN56o3A1EuuXeuYSEuequk6iroqlnw1yq9Btrk2QRzJlSv14SjBtGM0sv3q1/9av0dvglIP199XtcGbD/60Y/26Qb0QdLUB77iiitqLMVMBBhkbq1Z0ZRwTaBrMNFMhDESA5to0CVVTmNGf/mXf1k/zMQbXU9VixZxlAeUMTCo+IlPfKLSkpd4jia0vc985jP9rtWGgmlRni4jHmZGCMx06laDcKkHMB5lABe8u/rqq+uHogZSzQ5mvCryhS/GwA4//PDeNddcU+/wjTzgKf5lPc4ZZ5zRH+yXdsLrrrpXX2RFXPeGIqzpMSgbGDpoxqjyPvTQQ3vbbrttPU9XdIcdduh/+iKNAE3rGo2eabTrDcLIdNE1JFEoYyJAMRfDYIbCKuTTTz+9KlAarRWukXyGgvC5B/ll1gco8zOf+cy6tvrYVL5BUAucfINlhTTEaBBUU4bGpC677LIqQ9cA3O9+96uZNTB7MV1NvTKCBx10UF2jkYAdcMAB/fI+5SlP6e25554l5OJkyhaU7QMf+ECNUVGEjLvBW97ylprRgxiZ8HhDQXiEF/h8/fXX17P999+/VnmD583rqmvlE/bggw8uY+BeeAY9Y4IakKxoJwNdnuSa8Wd08Fb6jIF0fDdn4DuDu6EvcN9Nzz0ZtAzC5AekLN5J96UvfWlNLkBkiQH1LSF084hMrEs0eqbRrjcoI9NlHkanorT+pgy16MLEk3EtzFxM15LA3e9+91I4FarCwceWWjWsygyEa0qqRWIw5G1gG6wROu200/r58lAyrRuPYVBgCaIpY55Z6H7c4x5XAqwVi5djUNlAunIzMtaAaGnFYeie85znVIsdI8OgJB8fm5ruVAbvKBNaGDde0WabbVbh5NddOrChgIfp41kze3gBGoZpEb9FKXNvsgI/UvegzhmnY489tqZ144UKEz7Gg2CAjjrqqGpENATSF47sMEzJJ42HtUlddBsH8GGxtC0V4KWrExMLygXqODSYjvahcT4ADp288PUJjQfTaNcbnCcTYLojAhQX//73v38JCqhIRyoo50F4Lj4DYX2BewITpcz0nrTcm1r3XZMvySl14jtcn3vuub1TTz21vBQCIq0If2bGCDUhlacpaBDWIcxv/uZv1rdV0vOMUDE4MVKmvhlANEnbgjTdPIJtDQ/jxzOzEEyY8Al0/dDOqJqKBmEsCGRA0buhgiemHPFCUpcOigvDyhcDEsPQ9S7nA95a4yVfdQLJM9ebGsrAQLsey8gMMp4ydYXWtcokqBAGe+YA73I9H4SlWN30RkE4SNqh0YpZ20ZAWqxR6XTLkzzPOeecmp4OEtdz3kfu5S9v94nbLWfo65YnyLvuc94Kj0wannffDd5D7p1TBgZsML8ufZDrxOnyJnRtqAj/lTHXKV/4mueRDTxjaHRXNTRdXs2FGKekj5+JO24aGyPYl5oOaNdj/XC0MbBGwxvT6t41SMsIN7RK69+7NusgvNH4PJfO4CzHMAiXWZTu9VxIXl00g1P7tZ544om1HWVTnlmzKhsj7EXbPKDaHlRZU1cTzEZXFszi2HLU1qTbbrttyStZGpSnCcZH0/fRU9jDgOkOAmtH+uaW1/PmAdTesgwHQ2D6U8UwMv6t4yPB1kLU/qyMRXP1Kx6DkGtTkMAggHfi+BXIH/3RH1W6BGI+RCDQGWOILjvO33DDDTUtace81h2od2iE0LExoLWiNZVrv15TpaZSJ7ilAcQfh2uwT7APeSO79gYm4807KXm1J+9SILLdurV1RgMZh8ih/BaL6EfkPuVbL9CIGXtMRr+fG/3Zz362P1AIPg8wjarvb7QbzGxI3piGQax8QmDArRmD+njOFKowmSY0cGl2xtSwgbFW8TWN2Bi3aLcz8TLKbzwjnwNkQHVjQhPUmatebanxuc99buZu00b40hS6utO+FSPD+UwgY2mg+xSZyzOy7z7jagtF0nKQwXTR8j1Vt94WC2mE3vUB7EuhXY9lZPQ7MSrMMWXLUJi790GddwY5TbMaxPQhZD4pMBqe732E98GlsGD60KwOTJMzXSEqnUHKuoC1qQTpdc+ELOmh0xaeQIDkuyFDuTQEKZ/p23zhHiEMHzZWGFuBjJXgB7lVduN0zcur50H4QeF9VNu835outobIpy5kkGySDQPywkuTsQAfV0a55ePINDiE7+G9eNZGaWxButKD0OmZsD4lSRywNspsVkCWvTcOlPI2T6y/BGJdogwMtOuxjIyCBJhGcEV38BLCQIXzjLHJM4NoPnMHO+MxMsFb3/rW/lfDBEDc2972trVew254Wcy0lIgCAhrBFPQ+++xT1933GxpSTzGWzqavbQmRsm7s6JYzimdJgDUxoH7TWHbhWbzc3/iN36jGM8sW8JWcO6yXsmhOY+oLakaJsmcxHg/ZwjvrloRDDyMAaayts4qRsZjOF9FmpRzSN1N16aWX9hvgQGNtMsJCPp6+WVT34pvCT5gN0shszFDxhEDlm+K0eC7CpeWAtCQbIkxRMzRa5rTEzmk9wXUOhimtK950W2L33XjCdZV6XRjo0BWka6yclM9U/bigEniDZ+Krd+nbReD9739/eTrCaGRN9VtXYz0OPuTjXR/N7r333jV8MK1i0+kyHrwMywasgYqR8Y53YohBmg7LD8BSCPLIy/YRsmUKDIztUixpMEwhrJ6BeCCPTKOvS7RyTaNdb/JGJqA8jA1F0RpNs2d6/xACt6HDHyJgsCyUKIYFYjgINuXNWWsdeI9XwnreVfKVRugHCqd86s5q7W43YhxIizLzSKThsF4p62vAeE73PY8HGBzeRZ7HI2ewpAs5+9QjRsb+TTynxDMOGZBFa5o8Z+Dcp/4szwgdegr5fAS964sns6Ap7KaA/WnkVsiakfHBnOemAVthayTe70t32GGHqRNOOKH/ha53jaF1bn3M+rq3Wd76qE38JsS1NacP7oQX1tk7I/3N1a0tBc0MSePHP/5xbXkonJmB5ubWFoJN0PpTkuJ6750wTdAq/dA7H9DUWp6a9vYHAx/E3f72t698UybHckEddQ+8Rzu4lncT2H65hMErdDelr2tbLF522WX1Fwd/ZNhxxx1r9sSMilm38Nj2kGah8GsUpA/COFL+1i2uWRl/XWyeUv0iV/0/+tGPrvTxHtCc9MVrylLvIzsgD8/QPgpmZMiNulYGyHXzPqfufe97TzVlrxnQCdYtWr0ubApbxROGCIGvWCm2ys3Xp5QQCAvBZxT8lsQ+o35rAqaS73Of+9QaDlPLhM+1tJo7WukRPNOvFNo9ASa8ARoYJXEuvvjiMgIMml+XUDKK4z/VfsdyxBFHVDhT6QxjlGU+MDDy8RP71hpWGVr/eOqCCy4oZYnCLyfkg4bwHa/w3poO6zmOOuqo+tra17ju8bZ5XXU0d77K71cy/mfNuPziF78oA+OXtBoEvHAwSlH0UfDeITzjxkjgASPMkNt/9k//9E/rdzZ41boOtVTAb3Aovy+KwX/F/dbVV9GtW9OvDzwODdIHZR5EDCoZEQ7tn/3sZ6u+5OtePU2wfmBBngzlValaJsLEE7GpdoTPQfAe85jHVEv2hje8oYyOn5X7L5J3BJFHQKC6IPyPfexj679L/nkUj4UQE1T/XiY8jI7nPBn7bbgmwJSJQjIiWlZeD+H3ybw1OFo6n8b7qb400ZLWUjifzvtvsU2YpUm4eQjJD5zjKSmfDaopS9LCG2GS7lwQVh7ScnYfj4Qh8Uy6DAFjzhN5wAMeMBP7FigzDwS/1I/0lM95LqCxudq1vkkZHbY4UD7GG5QlBmC5IR9lZ4DUg0aDwSAnyui9M8STwScNySmnnFKNEB7g4zj8HwVGj3cuHQh/NWAaO8/jNeGPOmPceOe8wdAZ44lOYYRXlhhIUMeJpyzSlWZkKGVR9/RIfPfO6lrDDGSeTpIX6URu1we0sizMk8FoBcEcrihXHJMwRddoFFSCeJhz0EEHFQNav7mYLZ5VlirD7v5+ws5jwVhMfN/73ldxQTx5d+Fn5s94xjP6QqFFw2Q/aYtwog/znYPuPWPlR/vOwd/93d/VCmEuP+GlkHaWV2aVqhVmYA477LCpJz7xiRUneY2DKII46GUU0GsR3ZFHHlkKzytxJmD2CYlwdoEfjEI8kXRP5wN+Mbp77LFH8VeZ1IE80OEZGofluRxAOz7gM4XUcOjyaMjUw6c+9am+kpEPP+/bc889q/4ZYXUE3qN9sXQzMGjRMGmsyK4/SeCr5+rJ3xCcv/rVrxavDznkkPqZP7rf9KY3VTo8Z3vEiM+wbLbZZiWb4bXGlgzyuF7xildUw/D973+/0ohsCqcu1L97fxOQr9XreHDsscdW3bs+7rjj+vUuDowjByuBBXkyE8xehk4BrrzyyvoTJqOky8Jj23rrraee8pSn9F32eBgUgAA4PGM0r7rqqhrPMF6iW0GYHaBloyxaKa0pYY3BDQgfxeA98gIYG+kPClhaUe8JPiVGk13UeAw8PxuBPfWpT506/vjjK450VsrIBPJTpoAxjBfgOU+X8uuSoRWPlNU75UEzHlHU+SAvfMU/1w7xpZVyy1/3krfEaHTfQZfWIPSqE5ta8dDJBaOozt/xjndUT8BvTHThNVQauO9973s1niR9cqauYvjl417aoXEYhE358UXYdYlG58I8mQmmPaAoutbTeMc73/nOGg8xBvHCF76wxoUiBCrd89NPP31qr732KsNDoLRC/olDiHhRlD6tHkS5eDOHH3545etZV8DBvfx5U7xKBkq4QfASvNPCMnC6hbpixpukYbCekkpDvusKg8rDMFMWiqpLpOvNg+Q5+EREWd71rnf1PWp1M64HJjyexIB14d9g+Gjs61WvelWNK3ZB4cE4o/EtXTg81qVlCIFXZqySF6a7j/foQjNvRN2+/vWvr663+xgEHpz0HvWoR9V9ECMKxuKkqWGTr0Zqt912q3eA9nVtYILibCv4WJ6MwqTLglkqRkuiolQuJuiLUhZhVB53LuHdRwmEZa0j0OILgzEOlSgvzxMmfXF0iJsZI/GEjZB1mRsBykEAIYqIDs+ll4pZWyULndxcYwY8BEK05ZZblqA5hJEPo+L+O9/5TrnLzsZJCKKxCT8QMybF0xBW/z0D2ujGXy2mLSUZjZRnHGjFdUnx0DgYj8qHlW9729sqDfSpu5WCPNN6o8k4HSNOwbOtJHnreiniqH/P8UIXxliZevZOWHWrXsmGI4bce/JKWQ844IDqpgqXNCdYezReNm42NIaOZWQoIearOP1FxqSLGBPndA2CGJgYKlD5BmJZf2MxkAqeIW0WhKdE0M1ffl2j0UWExTnGLfBMmvJSpm6eoWMxIPDKrxWT58EHH1ytmrMuljwZC2d5UGb5aY0pgGe8JK2oOBTHe2mGXoqom8MwGCvSRRPXe/l3yzIKyuxAk7qRpo9edUMYIPwNX1cCyo0OfDPOoSuqK8MwpN7C20EoR7o+aDazJg6+4wkeR/a0/rwP3UKzm2QzaZJZR2TZIe0JFocmhwvrLkVwVSK31ZoLUInPfe5zqzugUrSsD33oQ6vyCIXpaoNbWmcDYKapVbhZJv1QlRr3Uxj5OGy8rLK1aLoEFMqZAoonr29961slBKZQKaNBMF4CSJ9wET79ap6BlgvEiwemr0045Y0OU9TjAn0MHlqkBcZZuLw8FOuB3vve907tt99+1ffm6lNmfKEE8hQOjWilBJ4rDyXXFTAYbDrfYLN1KLoJV1xxxdQxxxxTPMdfPJCW35AOU8JhkIfy4ifaeVG8Letqdtlll6JV+fBTGOkvJdAcA6K+DfLz+vyW1SAnz4SskQ9nx6iySYeRVR40q0/enkFhU+dkYYsttijZu9e97lWGhoEBcoCWyJG6lKe8XIOBYDIrfXUH3ql7iFx5FgMVmjUeniVeID06Ioz3IJ7DO/AuaSlj0o+sJa48vEt63tPLxIfQ4EgaCQPJJ/qjkZNe4puMCcQVVrmju3gn3dy7hgUZGcSF8YgzjUzgJQ5aDxWl0vShnRFpfYawMnXPBaZMBFqXwnOK5h3FSvpmdq699tqpV7/61aWkWddBqUxxqghekHy0xjEWulHSJEzScW0tCeVO+sZGlEe+3HEtJ8Hy7lnPelaVZxyII3/xLrzwwlqfokxow6sYZu9f+9rX1uwDQ2EcBg8oEgODZrSkwlVihKELhshz6XUNO0XV9xdvMM4oSEt+4TueUERbRKDRYOfZZ59dgkTg0Kt+lxLq5DWvec3UgQceWIOj1jzJA+/QF/7NB/XQBePOMDCWBl/JgXpWt/ij3Pg2CPWhvOQIn2MAGSzlZ8jQJg3P1RkIH9AH79SrsGhBHxo0mCmT9F0LE/rdo41MUVbv3DvjizjCohH9iSsP4SIfwqLd+6SZszDiCOPwPMZSeHWCVnIsvC67Bg1vAvGkgQ9oNaZoQB5SFrIICzIyIchBKAwemorjtRgVNyWKWAQKo7CEFxCjkgx2PfKRj6z3jAcCXWNoroFRMhpvL5nVq1eXsdF3Bh6NwVAVbHSehaUcWl4tvpkHzNIq8ngosGlQs0AGyDDBAC3GAI/JmARaeUJmikZBOVSuMgJGqnBGzEyNa2WQh7OwjjBcxRv30C1BqwqUppkh5Ytx6ubRhXQIgal/Ho48PDO4zIDhBz6PA/kSOHyUZ+pIPRucNrjIuKhbYTwXXj11D4rnuTSUT1hpeR6F8xxvPccbhs1gM0Nm+tU4EBkQTrmFIT/DQMYi8OrWvTykLQ2eNP5qxD7xiU9U3aoX8srTU6bI6DBoxHg/yhTwxCkcbxkfXJsl0u0KNDDKjjbT3gZi5aOs5NNgchcME5m13EIdCqux1JXWYKRcdIZcMFq6xfRMObs84pnhr/C89JQN/xlbv13xDM+tXwMNiTTkrQ4ycEz2eHmMPh7gK9ClpCuMRh+fXDPCejeGP8gEqEuoGC3QWGMyMpMJZsjcWUIK2q0QTCVwKYBKEYYAYw7hQxjGeRbCQeVFycQJwdKU1znnnFN9aUolbWHFF17cxFchrHviSidpCCtOjpRDXPfoHoVBurjfdlFj6Mx4cDWVdz4QJuVg6OTLC5Sv9BkfZUOLsnQhbfQKa+yEB7bvvvuWYmixCRW+poLngvoUjjDL16yYboVGAO+Ux+xTGgq0SHsQaKVY3hN2Qu7QZSR0ZtG487pc8qFUZtvwDR9TH+H/fMB/Sm/diXVEGgVdd4piDAbtjApaKT0ZQ6NnWlvxzz///KnXve51Q/PzDE1B7rvy6tpaHekyaAwXfgG++gzGYPVb3vKWvjxJAx8Yg6TPE2doVq1a1eeDuMqhXnmVmUHCK8+tCzO4TbEZvayuzm5+GmEGTBzLIvQC8N5Yl/R5U3RQWcC9BooBNoFAl61ZI6MmIdCgHnni0icvZJR3456xIne609bPufbc0WSi5djQbibrZMYEoSI0KstYi4ql9AsFhWT0VDYBednLXlarjj2nbLwUrfTgOIiKo/QJhw5dJh6fzycYOULu/dpCXpSUcGvFGBL0UtIu3BNMfBGWcAsbWoBx3H777WtmjPfmXbdhGgW8RYdZMA2UeIyguMqOB1pgiwrVBYXxDk1oHYT6y3PeAiPtGaBf68yr1ADwIEA+aOARZFZPGfFYY8YYWKDn0w2embIKz8jyLBlBg9impBl1HivlFwasOLeDJAVXltXNc4+Hxms1PrXTTjuVZ857Mq4JlJ5hJQ8XXXRRGZ7zzjuv0pCn4QbywyNh6NUF3phkMc3OC9M9TVePMTHuZ0qdIbPMQjn1VuTNe0bjs5/97OKzMMbR8EG5GHfGR7dbPjNy2LjV0Ao7MTILAMEnhJgdAVwoCCcB0poQBIKilSNcUWqtgnBdpEuhAgmz/J0JgwWAhFz3NYqztqDEDAYF4zlxjxnHLpTfwSDp5lJUisS706rik7E7iGGMMXI9HygbPlknQ5HFVQe6vmbfrBiXLiRd7we9OTzxzBmt+E7ZKTj6U5fSkobnlNAzrTM+qA91BOpAWPwHhk3+0qd4+BDvRhkoXmhK3HSveRpBaOdJMK7yBzSgW9x4R+RB/u7lGVrJk+uUWf6epSchjLMw6FaufKbAOxQ2vJK2MK7VPU+MrKanAAwbrweUCy0zdEzXcMtoYmTGhAqmaBE4lR4BX1uodMqsS6hlMhZiposQETyKZiBWf19LZAHeJZdcUgOajB6lA++s+9Dic+MJjPjzgWAQMIoRl1qrqWVCB8PBk/AcLQSWAOKD1hBvzAwJb7yNd8a4aKm59MrB8FAqYQxcG1/wnALKmxHhGUiLQJvxMn7GIIP8taiEGr28hVWtq4EOB0UAeVBgHiEFo8QUZRDKoqtqgJhSG+ycYOnQ6mFiZBYKYygE11gFaAmWAoyWGblTTz21uhUMh9kym69TEq0ng8HF1bdmOCgmRaKcvAVT59Kh1LokjMJJJ51U4zXCzgfGMi2x9A0SGjCnnFxpyug9sUlrxUAwBvggT+889947z9FmoVsMnYFNywlMzyur9BkPLSMDYtxE94chcpiGlg66lMNYBw+DMURPDJxDvowses0kMTzC8FrQMwjpGtdg2CZYesxpZFQ8YVEJKohgABcItACQFkflR8AGEfc6YeJyxhVzlg8XVYtFqaQjvOfCgLxghuw653qlQLgpCP6gB43zeTJo5Ho6KyPvBw/w1D3X0zNKIC1hzzrrrDIy+ufykJd6YIiuu+66upcGo8KrYEg8p8h4hqfSNcOi1TdIZ5ARX9WHfJIuI4Xv8vVcN8HAnz69euJdMQAMAoVERxfiMSTGlvTf3/jGN5Ziqzd5xeiki+Js3RJD6it+4TwzwGmZPpqNd/GijDEYe2BsQHzLFwwcRy5AmdWJ8QR8w1vP5gMegDETXpQ4Ky1TGzMaL0cvxsN801jWuMTAqIAIp75sDIRWj4JoVYeBwFGEVJ6WhzKILz1naRJ0YaRH+Amnw/sYHl9xuyds60IYtJ7yZRzQjP75gG/ojeFWft0HcO0Y1soC3lFiB15Tep4KY08J0cKzoqQx1p7htz62PA3O8TLMTBjY8y4GBZ9NV0tXF8f0psHZGCTei3gMiE8b8F6a3cOzc889t2a3TNOiBQ3SVy6GUFp4pqzOZmYsKJQvo4JWY1CMpXVU6ttHhLpTDJvBWDNCBh51DS0DkI88lEWjp3sozazvGAfol5eBzXGM0gQLx0gjg+H64QYT890IgWQACJA1IQQwng2obILhLIwWR5hh4NoTPC0U70D4uaDVNo3GxRaW0EeQgzzTrfCc0qF5KYEOgkmoo2DjgEHCU/QYDDVAyvAY+/DcQSHxRJrCKYOzfJSFN6GrZD2C7gDl1AiYRjeNyHDjPe9BeKDQ0vbOmhGDwgZwzWShSX48HuF0rbJ2ieFBh0E+HpJ1HmZWpB3DmCPGT3hjH8qBbnXhICPy8Vw+0jdjQq54PWY+bNnACzKOo5sjHTMpvCj1bkCbzPCwvHeNf8olXZ9WMFDoNlakzONAfLTpBouD3gmWFsXRxtw1ukuEQYvnTKC5sb5GVYEEQKuldaQshE8FUXJjFYTXtCo33RFhS8XnmsASOFNqBjqte8g7AkRwXXtG0WK8PCPEzgTMGXgZ3G+LsaJwKcdSwVoCsxmQVhQtSwHCjifoVV73KVuAX8qED6D8QWYO0DUYD50MpFZe94gnZczGmIszbxXP5dmFfBzSdJYO3nbhnoERN+EG4Rljpo54DsoB4Z1yi6vOpYd+fOAde4Y2DZxw3vFiYiCEi2HBN56Td+PUC/4lHet3lG+CpUOr99HdpbTQhIO7yuXW6mi5fBVsXcagAqtof3zkzpshsUqXWzsM3GUVKi19blORXRC4LghXEO8JbQTEmeLrSiW/CMvaGJgIqXLJB7SUyk3w0eggqMLGc6IAAcEXFj3e4av4FCY89ty9+NJy9k7cpO0eHZRNt9IzR5REHHk4O6KsjA7+yJMnRNEpuLOuBe/BCmnTwzFQ0qV04jEI6IgCe+7IvbwSVjznYRCeIUtjIaxrz5ULvcqVsksT/eoPTSmHe/FTH96hUXrS8o6suB8HicejlNYES495PRkVEAGK4Od9ugwZm/C+K2TCihdhyTNhPCMQQMgi4IRLHGEcCQ+Ex3uKBdJwr9tg+tZgadJaCjBmDAYPgBIoq66JvKyMTT7K7R1D4TscnykQfAaZMTWzQojxTPfD+AUjrFsnru6AfUW6ZQX3eCReDFeUQvfIAi1eCR50IU0GRLcIz0wba90d3umumfo1huE9oyMNU+K6Jbw1A6/Cyk850eA+iqjRScvfbQAWAumqL/KTdBiZLtDmOW+ZV+P9YvMbBgPrvHEL2cymKWO3DiZYOzReTnOzCe2yTmETVCCgMRCLqUjpEAKtMAElmFEwwkogvQdKHuFdLJKfszEoazbANzAGCg1Q6nYol6XlJ598cg3Cmo4Vx3PGSDfSOIJxEAbFlGyMM0NGacyImKFJCw3SwCdlQIcZEIOeFMMX3VaZZtc1MyO2NDXGZRyDUWQcrTjVRTGOIz7jYG0No88oMnQ8DAaRgTS4SpHx0plBG4TusjUl6tJAMtqGhRuEcCk3+nxPY8Uqj1c9OuOZ8uKhxV3GBRn28MqYjTJbKq/OGd8YwPkQr09Y9aL+rFCVLx6mUVkuyDuGFP/RnUkV5cYD5ebRbSxgY+avmSUAAYyyOGPoYiCetFQGoYtwq6zcB4RFOIKz2EO6lIIwr1q1qm/QKDNFNw1r+TbhoZwGYXU/DE57z7DoCu6+++6lzJax67IIxyCZMTHYyjMyXSyvLuQnbcqhm2TBGA+GkbDBFSNjHMtgaARWa48PDBR++zIc/bbIQBPFJeCEnSHm3RBsSm+RHx4zMOKPMhw8I7ShS/d0XM9RGdAorjIwVsqAdxCjig/CMOBo42nEmzLNrW6VURhhu/U+F8SXB8OrnPZrpvCMlvNyQ33gs1k69eKjWh4tA8/IwTjGekPDnLVDwFVKF5igYr0LBhlDQbuVFqHiAUgv3kwXySfpDqv0GCmVQrBcOyiNPLrwXBgCudhDfMaLMSAElJKioJW3YLsGY0GEl2Jyuc16WNhllapr33foVkgL3QZedVWsW/Eti8Vn2b8lrVoXjAD+Mh66N8ZOGDy81B3yoaCZGeWXB77pkplKpkzGkAzaW/tiRsf7HXfccerMM8+stNVVd3zIVHK3bocheaXbkrjzAU/xT/qmxdWb7l7XuCZveVjdjEfKCgwNvqJdOIc08Ef3Dj8oMbrEdygv+siOWSwe46WXXlozUTxinl++R0Kf8NKLPKaMSwndXN1oM7c8MvLFEwYTJ+SE9+Y5KIePORknSwvsgIA+3TsrrBlpM3HoN1NreYny+DhTWXnPPHHwHKJf7vHRIk+yLg7PjheMt/KyewFarZMiLwz0YIM4F+btLpkd0sr6tYhWVKEI/Ic//OFy0Q3yElaZ+gyd+0vozTxRNtdaUoOymCQuJfDxGYFQMEvgCZKtBRSAQKwPIGwqIPSokFQOQ+maO09gKaqKYghM4/NYLBjjOfBglJMhYhR4Qj5mVPEECW+FpVDyDOSHHzEEMXDSwleCSACFoQxocmZYMn6Bdmk68D1eASS8dwRUHfrIEORNObv0BJ6pc+mhn7KiY6FAn3g+Pdh///37f4JgiJ0JNQNs/YwpZs8ZdwaKF0kZlQU9eCKO8ppdJFMMK37pwprBZIjc88R86RxZUy/qy5ILxj7LNtQ9HkUxlwLSYlDkRZHVFY8OP0FXyZgdg4k2eyKhyZo1ZVRPvFg0grE3XWeGxTsNGA/QsgPjfFaMS5/xMMAvf/xSdrx3TwboOT4z4Oqdbtu32mSPfCNn9NrZs3HQ0p/mXst05MCvIISP26qSwb3ZIGtgDBJqjbTCKtEqTv1cDFJJ4Gy/EK034ZcmYVGBGOOgQPKTL4YruMrfEGBq3zJ49KJb2SkQgVYmlWbg15lgKR/lYGSNbXiOF8MUehBRTOM8jBvFGifeONAY8GTUEcPB+9T6Q+qTwhIwdaisrlPPCwU+yJOHRaiNk+APGZAfaFUpi/EsXodwFMLgtfh47MwQu8ZLtOGRhXwmAywu9DyyxUBRTI0mr47SkF8NnfKR7xhd9SLuUgFtunzWHSm7+iQLaMdLRka3lZdMPkDDZYaXfNFDXV9dZGeeEKOivtQHOUNzZAwf8VQDz6Mx7sbL9V2cvJRXPF6vdHiP5An/OAbqH2/ouJljHhV+CSOf+dDK20rcMMzIIEwiCGV5bSDFzdOXZPVlQrgolwLomztzPQOGiGXU6nLtrJ2RLsYSLIzCWGtbtOoERYV6ppAbEngnxmcMsqoQAkuYDLhy0ZUNYhBSkQSHN8QLFGamSkYCzwkHoWLApIGfSwHCRqDUUZSXohEqefCmCLH6Z9wYJEsQsk5qoaBEGhvpKgulI3PKGM+NLPgi3XNdU/zxPnIiX7Qlf+9dM5TKwrCoExtKOWutybQ4acRWte4nb1P9KTd5J6u2OjDQvpRIYwrKgNfqM4Y1XgJjwlNTFmWKXKDPM3GVIcbYc/d44726AzxNftKQv3e8OfUYGhjV6FzqO/zxHs9iVNCaNOdDy3Oa8kbUss4ubUowg0OYVVoEh+tq3xLeh4ryzOCvfrQqICAzVVEVTBAsdtSlAq24iiYQ0jSwrHXmGRoHkqeNj0DLRDiE60L6BJBwoEGeBDn5BoQJDQyecMLLlwFSJs8pMAVggLrC2IUyEmLhhWFQlGGhQAtoyXWB0EQpKYnvlCwmZJDQozzoR5czA6ZbQmk1gBq1IMoLKQ/+dJVWmaXDUzVQz/PRmFJczxNPGfFmXEgXhvFtXMQQMAzoidezvqHxeJrLEyOzeKRlyDUDwKW3dsfHfb4vIvyE2pL+LJvXF/dcXMpHWLS8FjkSatOrFMu0tm4Ez0V1UXrKw7U1Y0XhKBVwh81WGTejJF1QAh5WDIcBQjNfUapBoNeAtS5wWkdKwXNRBmM70iLs3g0CrQ5jAsqd/ZkXiuThzIAaZ2E0lEeXx1gOPlB6XU8GB2IkfOtkzCtKiSbxodsiJzyDqpyhNYqsjuJx+Cmb5xoCHms8gPmA/wZSjaVJn6HMEMRioN6VRZkWw9uVQKOtUdfQCJwYmSFQiRSMQM+wqkBguda8E262fq5vfghq3NgohzUxuhYRfmfCpuUh1NKVh4OidIVFHrqjBvXiWYirm+JM6CGejO+a0CrfpYK0KB1eyF/ZDJpSOt0XU9AUVXmMk+ABulK2pYA0kxZDbso5XWwDmgyhsjMAPAuG0KA0rwPf0Lc2XsNcMNtnkNYyBN6lvNCqHtGjTvGQIfLc2b33eMngGPvAW+MdZp00NsIaj5K2Mhj71Hh4znBqqMiSgV+7AkRuvGPITMgYr+GBSVuXVvrWSVn2YKLBdqtowFPjPgaNLRzlHZqRJLe+d3NWv8aKyLru67ho9E7X3MTIjAZlNoVnCltl8k60zMAwMCoOrOSZqAz3EOVQkTwGlcTb0OLqUsVtphAG0bm9XQwaGQIaIZUmgaToBjcJirylId+usVobJB1lcu0w+2FA0DValFGeBJOQjvKOFgtpMxLKxvNTVsrLu2PQ0IA+s0qMj0HT8AC/XDso21JC/ac+pI0PusBmFykxr8tztDI4BtLTbY4HMoh4tpEb58iX/FatWlUNSX7Al3fKahaYsR2EdxomXq6xVfEZaN6y7ja5VgbpO6PVjBSv3JiiRZMaU4aN94WXkcX50Ghb2GI8A5ksm5aTZWVFubAI09JRmhBLkRDr2rscufcOsQkPrsE7wGT9XsAo8UA873KAs8rzbhB5lvTdS8/hWeigzPrtBJeVR4dWBXOF0bLEwABlwmiVDOLFwEAEIEqnUrUo1jpQBi2ud84GVLWC0lNO1+iDVKa0CCEaTCUaq7GgyyyTVtvgsSnl0LMUkJYjtCiTbooBVIJrBkfXz+C2lhLC56VAhFmalBVvtODoUD/k0AJIU86MjmlvLbGxGA0EiBv6lxLqDh3OeCQfRgBdJj3UFZqBUQkNrsm8vyj4lIPRJF+uzfIEXdkC9xoVOzPSC3nrugaMmvemuOXFs8pvSqTPUKNJ3MhaaOeReW8ZCVkCurB69ery0iwb0BAymt2yjIMFeTKmEs2EWM8QS4xZxh1YPExigAi7dQ1aNmAJDX5qaTFW4YB7TTgBM1hixkIBtNzcOhXGPU/fVUuhH8670LKpFAyUJwEzK8AodMH4YaB00UyhKWN+DaH1tSqXkDgwXhwVIW1xHARcuRcD5ZJWKohCaC2AkHH5DZT6Ilre8kIz/g4KhmsGTZrW1uAFYxha8WypW+0u1CODblxIq6s8GhyLwgi2ljINAnq8H4a53gXCKLN6Ud/Gp0xho0HcGHL5uRcO3/DQPX7yHrrKuFzAd7IT+UYT2jxTN5EtQJv3nscQBZ6TE3KBl9J1Trdbvad+pSk/YZyTPngX/noXGYxMgfdo7MIzYcRRzxoUzoX1Ot5JJ/o/H1qY6VAt4lhGRv/OlLR/HoVpXEADkaYItWpcVhUMLF8W+AgLWju/XzCoyGIagGQcsqoTKJCZE0pFiBgbU8RcQSTrRhhYxVgVhCFad6trjY2kUsXlaXH7uPgWBzIoDBojRhgjEMOYvdJQDnSoQIvHeAi22WCQKFWme4VRRi2MZ3hrfZJ7rTeBDL9XAgwc5Wd0jAOgg/FXP+rSILGy4HkXeO+gPOrRNbrVnbDiaRC0qMIol3eps/lASaNMWmSzU+hU/5GPCdaEbr+xrehDjNtiwMYs2MhoqbjpEItK6BkWHo7FTe69owCMB6+GG6dipcHjsbI0lUwYrCy0SIiiEUyGyZgD+AjPTIsBLSRLnwAzQu7lxWDlNw4RoJni9WdxopxAmIVBd7yLcYV3uYCGlA8fXKMp5eUmK5uBN4u5MijoPa+IN2fcBz9TL2uL0DMf8BXN8hWHt2Fhl3rneeF/DEjSxH/em8FKcqKMVk2rD1Cv4QGII41xvDT5iB/+uU+6Gj6fJ5hdm2A48DkeFf6Nw/NhaPXXarChJTKWkbFOgIDrjhAQmTsIh1aGh2GMwNgDS6gVIvxaD90olcvlIpAKoNW1bJyiG6dgoGI1veclERQto/TSwjM2Co0GA2xcYYplpF4rRfk2VjAqeK3qdE8YYuMPvDXeniljHhvPTlcmg4jpQuAnAWKg8dA9BVSPICzF9Bx/vQs8995zEMd79SlNhzyE8Uz3Rl1Z0GbcifeKDoOOxqZiCEDdMlJpBJYDZCpG0GFLDrxi5Kwm9m6xyjQO0jAG4V+QekBnPDCIsgP+4jMZAOGVJdPhqUcQL8ZffPFidMWhf7xQdZIVwZ4vJVp60ym2TMcyMohDKCGLQEgiBfMMo7i+Wi+GwX0OAqVAEEH1XBq5B+l4Ji/hxZNHV5gxLQoC3gtLqXQtNmYoN2VQZnziwV100UXFNwYaf7wbVBi80cdm/OMd8PKsYcFbdWbQUPpdQyI9afFKPOd98DbVb4SYUvi4r8t7z8WzR42BReNO8Wi6dS4PeUprOZHuE+WTd2hguPHQ2CLDvVwwNMCohf9ZCW7bELSoG7OOgG+MksaXQTFkQOYt4lTH+OnegkRrq/CYwcgnB8Y7DSkwoGaPzGAaN9VlZJB8C4UXGqXlNjJ10Sp583asGJphqKMJVt034a7rJny9Zql7jfF1nmA8rF69unfooYf2msHoNQWaeTo/wm+8v/e9791705veNPPmFninPtRX4HqwfpoHOnM1nW4zaDN3vaKpGZzeD3/4w15rPWee3oKm/PV+WhR7FbdbDvl535Su0s6zbp7oGSz7Zz7zmV5TxIobWRsG6STdq666qui48cYb616eSwU0O7797W/3zjvvvF4zar2nPe1p/XfNcPd++tOfVl00Y1F0tW5x761vfWuFQcujHvWoXvPci97mKfae//zn95qB7P3yl78supUTL7zbaaedekceeWSvGZx6hw947X0zdH1+49EnPvGJomGp0fJY2A/3lwrydjByWhVrT4wxaFVYZ5bbeYLxYK2DWT/gDczU7ZKA98Nr8TV5E+DyfKxC1mVWd+rM0gbX6jOHLnJa49Q3L8cshRZW+Cb0Nejvy/QuXvKSl9QEgvyEMTOpXMb4DP6TDXl4povu2jPeiHG9poA1WG6ZABp4DfGahkHcpmCVn4V+uuy8Ml9AW8qwVECXeuKNrFq1qtbz8CSUUf7GLnkdlgj48R3wMvAQlHMQ4nVhplEcC/d4NWaEDVmoR3zm0ehp2EVBHawYmgCs4cnwLoD1g+Zq9Xbfffe6hlaQXnP9yqI2l6zX+tv1vBWo14S+19y73itf+cpeq+SyrlqxJhS9r33ta73mmvWam1dWWPrHHnts7x73uEfvq1/9aqWBpNZ37bUuQO+ggw7qNTewWlPpeHf00Uf3PvWpT/V23HHHXnM1K05zGXtNmHpNGfrpoM2xoUBLogVyXmgLig94tJDyCtv1ZN74xjf2n8vfuxtuuKF43gSywqHvG9/4RvE6aO57b5999umdffbZveaO9w488MCSj0A8kG5z03vNna975QQy4JgWxWnZ+tKXvlTX8tX63uEOd+hdeumlvWZkes1g9L0W9Z28Eh/EOffcc/vPIsfzIXxXzuALX/hCrzV8fe9m0LNbG6AT0El3Wpepz+vksVBZWJ/QyjWNdj20u6SwXWZyvQ4++OASqu985ztlQJr1rTO0PmYxi2B+/etf7/3N3/xN78c//nHv5z//ea+1OGVkmhXt7bXXXr1zzjmnhMP7t73tbWVkgmmSpoUS3KPlSU96Uq+1oGVEGC3nL3/5yxWutYi9I444osIDuiOIGwq4x4Rru+22q/txhYvQf/Ob3+ydf/75fYUeB4NGBp/Vj7NDXXtHQVuL2Gt9+N7v/d7vVaOCv6mf733ve7273vWudQ0UkrIE3XKIQz622mqr3u1vf/ve5ZdfXs+6RgbIz33ve996tt9++81Seg0MQ9O8nd7NN99cYfK+eQEljzvvvHPvK1/5Sj9N5RwHMXjKF0VnCJzxeY899ug9+clP7jfC4YPzYiGf0B9edetxbdJe12j8n0a7HntMhvfQXMpiuH4cw6E/CJS6uahVsZ4ThOb2FeOuv/76eq4f2ty+EkT3aXFyDzmnz+0+BoPASVdL6jlj5d2DHvSg3nHHHTerctY3EJauwIRWhpLyNre9ykXB0sKNA0qhj926I3W/IQvl+ogY04Dsf/e73y3543F16zVhN7QGbrnQeLSwFb+NgdWPa8pR/cNMg+Z51q20VqP6hU34+7MP4BrkLZy+r/6h/rIRb/3FxIVWcZW2eK1iq2/tWnjP3QvjXpoO1+s78MMHjabjM/ak3MqDfuMJ4ctCYPrerIM1J9JaCGbkoeol9QPd61EYJ8yGjMiY8SjjSsra5ZMlE2ZzrGNSj/RjMfW3MaLxZ1oyGrPGMjLLCRVDMZrb2F8DMA6EV6EqXAV31yGsz4gB9nN4g5w29VIdFjratUy5TFWOg/DOlKhV1tbOzFTtnBCveZmlRAZ38ZDxphzeaUC8k1YaETzOQKlrdSUOoEE86aDfFHcUcWOEhg9PlFG5DdyqOwPUGkz1i08OvAxPNyW0up+u/MaksbpLjUmzzl00RtbhHfcdmvDVOe+CuJLd58gwzgLdsEkDBvMV7rLLLusP/LkfdxxjpRHaU7bmufXudKc71bV3eOL42c9+Vs/00cPHcZDulSnOcRGa7nznO9dAe1OMmmJWF8bK0IPeV73qVTVNqnusS3f3u9+9plZ1zw455JBKAww+S8e7pmC9/fffv55LZ7DuNiSQwdSbs6MZ2CqXegJnz9LFN6lhnFBYMhlebmooAwPteiwjY8DNYJ0od7zjHas/anCtGat6T5Aw1HoNYQz4Op944ol1jhCbqTIG8wd/8Ac1UwHeG8gl8N694Q1vqIrLANv73//+GnD2bs8996zn8uoamfUdjIbDTBjeEd4YkrURQOlE4A0aZ4xsPsSA4yX+Q5RGnTL6GXsAszvG1EB+wKiYSXz7299e9fCQhzyklAsdD3zgA2uQF5LuhogYFVDWT37yk7UG5/Of/3yNn4Xf+NltTNybkTKYfu21106MzPSjufGwhz2shO+JT3xi74orrqgBMIzU6mm5AkzF/L//+78vASVgwllkNZ3dLaPouXe+6aabqiK80yIYDAV5mkWgDFFURu5DH/pQCT7hXgplXSqEligxmjz78Ic/XMoXBc37lGmxkH5aVgvqLAlI2jCKJ+rFO/WH/wbgu7jXve5VvFVvwuK1um3dsd4HP/jB3sMf/vBaiiANynWXu9ylZoQuuOCC8qjuc5/7VLm8T5k3RMTAQOQVf2M4NaIaR7DsQnheX6a8ya0GWoOokY0hcvb84x//eC0CdI9X0qY7wtMzs3fBxRdfPHM1jdyTLfQI/61vfav4rt7M8JrBU8frAo1f02jXYxkZKw9NXUPWTwDmcPN5GlYtWrtAqAbDdFtM15B7Z4KJUVqGxz/+8TWTBNbbbLnlltXFUAEqUHjT5xgYTyaVvq6hrMqPVtfOvDYzbBHYUYq/GMija6RMR4M85sonxq1rBNyrZ1PBeMwrlT4QZOUAvFYuSpOumrjCOrxP3s5JY0NF6McTxphnbdWuNT+eaVTznnefsus6nnzyybUq+8ILL6w1XmQZhD3zzDP767rCtxe+8IVlwBn1yLRGt6s/ST/3zgxW6vKhD31orVdi8C1tsPzkbne7W4VdSTS6ptGux57C7kJhCJbpU8xQCMIJYUJAIAPX3fe5jncT5Pmw6VzPuml001/XYCTRhj+EyIJCiMB06V4KEM7UBfA0QT6M2qj8hj2XFl5KL/XkcJ3xBujy37su/+UpnRgdGEXDIMTlIcO4cZYbypHGYVpdptEtX3iT9+GH9V/vfve765p8+6RA1xLETRmzxozsdHnJK9lll116z372s+s+6YvHCOXe2Vop9SIfvQ7GCjTOGvyzzjqr7lcSja5ptOtFGZkIdRddgcOIVMKmBMZEubPAMAK6XMDvrkJqvSxwzPN1UQddeqwMHxeMG0UhWww0j2Fdo2sMeCLDEB7rqqpvvFeWNJwMzamnntrv+igjw6R7xdPhFYF8xBNON+z000/vff/736/0pSltnqb1YRB6LJbUm4ix01WC9773vb1TTjmljEz0ciXBvixoCrsVYNa0ahOEmqZrBa9pz0zPZdYKWsHGWrPRKqOmAxuDa4pUmq0bNPN2NBI+tOR+PgiHLseoOE0Q6kvVGV5VuVw3Qah4o8o2+Fz45VwzgSa0NUGsfE1j+3q3tYrFl1F8xGPh1Zt1HjaJxkObT5lat9WGKXUbiKXufaVt6wbfLrUuQn1zZhsPuxfao6W57PVvLt/+2EAMwjc/B1PHvs2x7ADf3UvT/kGufZFsa1E8s7Oi7QvsYbQukfpTr86RNTKrHM7eZemF8IC3g7IT3RiUb/dkMOEhMpP0unlDrhPHPUgnNKmz5Es+VnoKveW7sCnsVoi+NWxM6Vt3VlZ/Md2BxUBa0mb5XTcBnHkzN8RxxMVG4zgQnmsamuU7DMqm1XFO+VNuz9dXWAGdwb5RPFEm5cmAvK97zZ50oTWNq24gswlp7x/+4R96zYDUpwF4YVxGa2mgOHJh/MHME0jbQGbgG6l8B9cUsVY8i+PQgjdlqvrZbbfdFuQFrSTwDV/JaWQPHyOPkZGVRGhSr/FoyGhocqw02JcFNa9aGYuMfN3pVxh28GeofHFrJWSsuhbKeSaPWpgFWkPPWmX037XKqLPVlI0JZd1ZbBaaJwGNcZWm+M4gPHgmnrzRwlJLWzjxQCshDIQWraZ9UeSPVmHAQiqQrn0/nO0rbLNuaaDNjm+AVh5AF62Cy4NAg6MpYD1DiyN0eLZckIe9W3yhrFyjWi/8VZ7wzJ7H9gz2d880QBb2WdHqy2jvbLFqXxnhLbYTDg9dy0t68s/zwD7Pgd8Yeye8OrChlfQ8a4ax+Kp+pZX6XpewGh0dkblmVEoueCpoJM/Ky+tVx66Vx3NlisyRs0AawvA6QRhxPZOXM8jHO/eRnchmV8ecEx9NvCpySi/c533k1TWgcUXQCBjLkzFa7SM5Mz++TIVW8DqDpHxJqh9tsNOiLYPC11xzTc06XX311TXSbRZKywdNqSuevqeveLWG7lnjjKa/9rWvrbiPeMQj6ivfxvSy2N7p64rrK1330Cq2WlRpyF+Lat2Nr78tGJMOuoW31oFHY01IE46arTI9a62HPVrADAK6TClC8gEteqvImoY0FmJqfdddd613FqMJqy8uTdet6zFrAHU5oNxasG222WbOFlW4vMcvs1+OLIrEo9Rv634V75tg172ZPR+9gjB42IxFv26MD0gLrIWSD2/GQGY3XeEd1113XcVXX8I6LGlYV1Ovg+CtKLM6NM7BG3OtjPZraYax6t0Mj2l8i/HAQkbf7ymfD055bvaMAfF5hgZ9DdKSI/ngv3fWk/kW0GyUezyJ3BuLsVbHoLBdD8B7daqOXAsH6KYDlh7QIzL6yEc+st4tNxoN02jXaxiZuICIhSc84Qm9V7ziFX3BbNa2hMO8vJFskFRWrIJ7U6CmvV1j4uGHH957+tOfXnGk4cvq1kr2Z2QSz7XtI1760pfWV79G5Y2mZwsAq2UZGIZIWHRNF+WWmQ/PVAoXXKV77zjppJMqnGthubkEWoV7xkU35cfoeGftiYqWXuIFudZlADzxzIi+PG1KFHoInIV4kLSWA/gqP4sfKUAUehiE656he60RoBShN2l1w8Cw+zwbfDeIbthgvjgrCV+Uk7Ntt922Gjw8BXVNod1HDhhr/M99jNHWW29dA7auGVpwPUxf7DSgi4rn3fTwRAPvvXU1ZpMYjSuvvLLqJXwks0kPYhwBvZFRcL2caPlMo10P9WQUrns+/vjj+9s1WHlrWbkjTJ9O6hZBdK8l4kG45s1Q5Nvc5jalbCrOwTvyTLpHHXVUPx3wWX1z98orcn7Pe95ThoPiaj0c4qUCQZ6YrYIw1doOYXhQ0rBiE8Rl4a3rYcRCI3oYGIeymXJUbnEh+Shn4lmIJp7rj370o/W+a2RA2ayIheVWIum/613v6p1xxhlzGpkJxoNGEHgpXVmCeB5B18jwYsi28GTI80suuaTeJUxXX+LlkHvhxYucJ5xGmh5ZfU9Gsw8Q0Kcg6XeNDMNFHnNPl5YTLZ+FzS5NsGGgCWOdjRnYfc3szwQbDvxxYp999qlxleZp0M/6S6g/UxqPaYZnJuT6j2YEp0f3JkZm4wKhVLXNm6npYP+emmDDg/prnnhNgjg2RLAxI2eXWMxAy8iitu5HCbCCQ3PtavZkxlZVHCPwzSWrQ3ho7lmd08KCOEbtxcfM1jetszScmxtXo+xG4aWVOEFG+nMWB8SXT55LN/FyRo9wyhJa5QeeScth/YZw3gljx/gPfehD/XII09zTuobwxQxV0klLlPSdlWk5EV6A/X/zp8wJFofIvL9R+lcTuY5Mk1EHWc599CSzS4H1RUB+vAe/sSEjZKJ1r8t78WM86QjXukl9PXLvL6tm+pI/upKf95E5cJZO8nItnnuHeHnvIOPoiHxKq6t/a4WWwcjZpZbRzNX0V7j6iKKkX2k2YDqJW3Z6NxahvwjGNAx6ed7cvVmDp66b0tVgbrZ/tL2hZ61wlbdrZ0fyMRDn2qrHZjh6m2++efVlhWmMrhkf782udL8idk55GoNrRN8zXwsbqAXx9XGNwBtvMsLfDE3NjMhLeGs8pGOA7UUvelGN6/iY00yDMnl32mmnVV9c+Mc97nGzPnJbCYTPxhLMjE2weKjPprA18GtcEm/NhEWufcZhwDaw/QVZMY7iA1KTAsbmzCwJ7zsnaTYDUeM3rsl7YIWvcR8yCpEpZ9/3mfU0q2Qm12wlkEWHiRWySP98YxU5yL38gMwbxLZGCU0mX4Tx/gMf+EDl77mdMNdmhq+lMY12vYaRoVghyDWFNLuEMeAdxhLi6SR6tcmz6zDOjA1ik45njBIknJHyKG/3AArfRZ5n2htUDppybyrbiD3mopvxyLucIdcEQD6pUGeMV3nSYigsUgOVZ5oa3So0s1Hdw+CucpvZYZDFNYUfHsgrFT+ICJIw3cOzGN5xIK9uPrZLDeThWCzERQs+4W+eDSK04hOMKvOGAOXrGhll0tD5FMCSiNQ9aGhca/he/vKX1wxQkDDhFz7iobpy7Zx3DJJlEXnm7GieTG3aDugwLW2vH7oofWHwWhzGwTP6YYsO9BoYpoMxMjb2D13ieUdnNbA+TM6Sg8WipT16MV6WSIMBRLu3+X1DU7rqDli27odSw9AYVmcLrZrA158nwe8q/PIh4Lo1T0AJa+GYsx9Q+YVDY/5MqDUxQ3sBPV34wZVFSI3JRfdOO+0082Y20H/iiSfWjnDNQ+sv8bbozrJ4brHf4+oLKwPobjmacam08UiZ0GNRlXvpWrCIhptvvrnKgxaL1UBYaQyD59K99a1vPetoldzPcxygucsjO+Y1AernPSr/cZDyywPvpal8gxAG0A/c+o0FFp/6G6rdDP2wzSLFgOxaqHrttdfWr5ctXrQtahfhfzPEJTN4hJ9XXHFF/11r4OpvreEfeIffFv1FJlLP6kLeZJqceO4XKI985CNLtpvhqEWQFs02A1mLHgENFqZCazgqrsWnZNcvpX1WQqfWBlWiRtBk4Hc9QIRIZTPADNcRRxxR40v+NwSt9SrDGBAS8QgKRSZM4qcv713XEGsAYshyn0FFeRJgBkk86VEC15B0GRXxjUcxnsYjGNZAON8wGQ/SWChTjP4Emxaa7Iwe+J1g3YEiU9ptttmmfqrGgPhgkcLe6U53qhaP0jJCd7zjHWtZ/qte9aqpE044oeK/7W1vKyOgJWRg/OjrLW95Syk7gxGj4WxQmLHgSW633XblvWkhtdQHHXRQeXGMiP+R+/EZGAA96aSTymgwUN4ZYP/JT35S+fmBm/y1tgyOc/KcYBMFT6Yd8yJ9ff2/JuSzVgvq6+Wdvp2+pn55+prOjoQF7/UrpSstaQo7CtIURvichXet3+nchLrf/0+6GRcAeXbPIA7axMuiK+8TRh7JezmhKlIGtKccxnYsVze4PV1d0zSFVhDWAsf3ve99/XEwYS1lt13pMCQtEN8vZV7wghfUfd6pK2mhKc8MqPtwEn+ap9P72Mc+1q8HfX8D8hZgNmNZ4UH8CTY9NJlZ2AeS3GctFBdZy9QEs6axXevr5ayF42Zz3ZuSk8xqHR3ccy65Z95LQ3ittfjS96tN6QzCe4fWM+cm3HUtDWctadxy+blPH7YpQeWZs7w9F15YZ10RNKNHGECTtNG+3JAXTwbdvBn9eh4CL+L2t799eS9+E4tW2yn4UbryWApgPQyPpil51ZWtF9SPsbRR8CGlstlln8djIRiemFrdf//9q67RcuCBB1bXDA+a0akDf5zRKw0HWpShGby69gx4YRNswmgKv4Ynk5YnLbwW0og0T8WMjGX0r3nNa2bNLpnO1Zpq4bSAlus3gatl1z70suweeBZf/OIX+/Esk/ZBpXhaa98zJWwX9jO1+54RcLNGlnj7tokXY/rNyD+PQ/o+GjOr0gS9pnD9wFxZ3Ps4rHUt+rTnb4fyl68p9UzH+2xA+hsjwn/AtwkmWGo0GZtGux7ZXYqCUUxz6QxOwEXurpNxprAUmYvtPaX19bKvkLuGg0vdjQfCi2ttiv9fD8L6FFPpDGDoEP7fZr7FiKLIWzfJM9fgwzLT0oygDysZHGsdkjckTe/sq9Ja4bpPV86xMQFvwh+879btBBMsBZp+TaNdjzUm49NyXz+LwrMhlF1PhhKaV/eRoWf+ec0A8BDA9g6tW9J78IMf3PdkxGHILGByb5GRPr6+/jAYm+C1CJud2ikKw+Pras9bN6q2f6A41gr4QAwYmj/7sz+r6xgNhsl6APF89W0hlOfKGiNj3Y1tDYRZKuBdjCr6LaLiwTHaUXZeI8QDA3EgPAVlj7FgEIUHcYT3ztk7kL61RiBsl5bE9aybljx4sEGe2xzLB6GhL2mlDJ6TAeETJ7SnfMIm/gQbF5rOTKNdj2VkdGWAQFDOCEsEHPxrCYQhPASLgEY5CG6EPatsk04GhGGY0CUeoe0KcfcsTPLu0pU80Of9YLwoAEg/yKBxFGKpEK8rdDGMqiKDpbwsXU3PHH4uH7i3n4gzo20QVpczq7Gzn80973nP/l8Hcvj/j/qQrz1z8vzXfu3X+v/Aus1tblOrlD1n/IBnmbDowg+LFrOPjz9L6Ba7BnxVF7l3XrVqVZ19SS9/XW73Dl5u5GuCjQetbqfRrscyMhMsHWLI4kEYz7L6OaD0qobXxqNifGx3AdNVdgtyH0OeexuZ63pCjGneGadioGLIpJ938vPbGeklTQZJeO+EY9gYSsbBfiYM1+CWAp7l3pnRSePgPkfXmE6wcaHV6cJmlyZYOuRz/aa0dQYzR82jqpkhP+S30vLyyy+v2bamsLWx91zopgXujz322PoJvxkqq61f9rKX1TsfezaFr9mrZvBqdfaee+5Z78y0mVFqBqa2ebQWR1pmqoSH5on0F+rddNNN/Zk+OOOMM2qma7PNNqv7QFhyp4xWWYMyffvb36531vJMsPGhpLJV/GTF70aIrbbaaurQQw+tr3YnmGBdoDUerflomBiZjQ+8BR6JKuaxuJ5ggpUGGzPpLq0j6Fr8939P75vjsPhNt0G3BnSP/n1mAZtwjv/4j+k9fVzrdjgYEN0rH7L5KM9ZGN0Xz8FZWPEg8X3o50M4tKDBs/+c+Rg0Yf1bSXxdqnSHvBMe/vVf/7X//Fe/+lU/Hhq6eU6w6WJiZNYRGAwKyBg4jH0wGFbY+mrdl7K+PTJ2YiyEwmZl7a1vfetSfJtqWZnsuyFfj/spm/PnP//5GlORHiPwO7/zO/VLkk9+8pP1nZP48vbxpW+ijK9I3/dLV1111dT1119fYTzztS4vyPiLb6ZikNBstbF3Vh+j5Utf+lLlbWzJe/HROzE0ExCGyezSOkBTvv6sj+ld62Sa8aiFjzb+Cuwhkj1tumgKXIsGpdEUv541I1Bnz5o3Ub9AtbmS1dd+VeN3HqaozW7Z5NrKaD9tM8NjgzGw4tkeJUA8stTAdegF99bOPPOZz6zNmbr75lgqkOl/ZZpg0wT7MvFk1iNo9XkJukm+JUqXhCfC0wnUHY/i05/+dP1wTxeHR6GLwgOxfwyvh7cD0vWDtmZU6veyfhfL05mRgfJ4mvGouOBL75133rmuIeEg19/5znfqbJbM/in2TfHtE6/KV9r77bdfeT9o6tIywaaHycDvOgLDQNEzBvLxj3+8tlzwx8Z3vetdNTP00Ic+tD5CfN/73lfKbJMkxkVXhOFgHMBYiE2ypGWLBh9GxmAAA3LZZZdVN8wmRk94whMqHRsu6erY9wVs0WDfGgYmRubII4+sf2SDPC+44IIan2Gw3vSmN9UmSfK67rrrpi666KLq7vmHNTqkHTBO4k+waaHV+XStT4zMuoHWPYYmsz/OjIJnPADeDCVWVQwDxXW4zvMYG9fxSFx3Fdsz4ZKPcPFKvHPfjZ/nEEPIuKFHGsI63HsuTK6li/YgdE+w6aHJyLQETozMBBNMsBxgYyZjMhNMMMGyYmJkJphggmXFxMhMMMEEy4qJkZlgggmWFRMjM8EEEywranbJXr2mHDNtasrRVObGAkv4/WDLIjfrTqzzUD5TuqZWTblaa3KPe9yjNuS2mbjFb6ZjFwrp4qFDur/85S9rmnoxyLQzGqVrrYzFbZkyttjNJwd+6uW3JWB7CHEyPT0KPjcQT1rSRifeWOeCB9L5+c9/vmjax4Epb2VwzqcN8kODOkKDtUMzk6AjMVgWdYdX8/FgGEIT/maJQegyda9OfGphHZCFh94Jn2UEo6AM2R7DpyBk0pHN6jcGsBvqAN/UYePJFkcdddTNVXsXXnihbTWLEVnPIMLGAuUiiMpGgfwFgFAQSErrvf1UMMczf+/z/Y1niwHBc+AhJen++GxcoAmthJKAoz/rVginSiSsoXmLLbaob4fufOc798PNBUoUA0Yp0RglpWjo98eI+ZRnbYA/6FdW+VI49+hgpBma7LszFwbL4q8OMQ4LATrkzbjiBwOOz55rhNAnTSuwYyDIjzAMyFyQhjDO0hCPYVTujQXKQvaUUT22hm+L5z3vebcYGS29ggNGE7SNBcpDKLSMT37yk+s6xhRTVDqmMC5WsRIayr0YQystB0ZT+Ac+8IG16RSlWSgoD0E+7rjjatl+KpACMV677LLL1OGHH160wuMe97ipv/7rvx6r7rTKjJQVwOeee+7U3e9+96Kbkvrlik2nKFv4tNRQDvR3PQ5C6lBuq4Z9wMm4CjsXBsviQ9HF1J18GNbtt9++Pq3AY/fOZIiMqAMy4nc0fknMuH/mM58pmueD9P2WWblsIMazTt1tLIi8MPpNfm4xMjYFx1QVLBBGbkyeTIRX2ez+tmrVqlo2T1mBgDAw+UujHdqchY+AO8eADMK7vMc76blntKWrRe5CGBiVXsAwHXLIIVUX73znOysdB7ql4fugBz/4wRVGpe66665T11xzTRlR5Q269EHOyudf4T4l4DVpobXYWljKHUMrLuTcTRvQ4lnygfnKJpw6YDwZs3RFcvhswTdQDGyMZpeO+cqSbkjidDEXXejwjyu7CapHBx44M14+nWBkfJLh/mEPe1h9Q9ZNU57J13OHe2n4huzUU0+tXQPp3MakZ6DuyKIyx5MpaU9BBaAYAkUxN4YjZQP3GOCs0p0pLUHXwmjBKZd3eOFnZy996Uur1WWgCHEMkHT81tW3QjykF7zgBVMf/vCHy7AQKi63jwa53XiKz7aq3GeffcrrOOCAA2oPGYIdWnNIW1gKs+2221aeXYVnEI4//vjKz7YQDIxuwo477jj1p3/6pxVfGWzHsPfee1d+6LeVg7S0/JQSX/wwnvB7hs5HP/rRZWjkjZZvfOMb9aM3RsH3U57jmTEJnoi0xX3ta19bdPCEbBvKSPKMeIaD5XMAOpUFD1wzKGjg/fmftm0nhNXVsGWnn8ylLD4E9XxYWaTD2KofH4TuscceU/vuu2/VsbxiiLuH/LuQtrDq2jgdvpED9EVPQF7xcvCGEUGj/Hwv5jmPyO980XrYYYcV/brjgzRsyAfgSWQUT2D+zvtGCJXO/aUgFIEwYYi/LxJWyoxpvlg2oGr7ytalLM/hlFNOqWsutD8z2vOW0PgS+RWveEUZJV4HoYoHo1XF/BtuuKEEj7B99KMfLeP0yle+svZgQVMXBN5HkgyGLgDllgeDxdvgadzrXvcqo8F1989shpJROf3008tQMi4xEPKzv6/9d88888wSBB9lKuf5559fLfSgx8U4HHzwwfW/bIbRfrzoZ0SM/zAODBlo/X3QKYz8xNHaM3wRtmFAR5TbtYNiU2jG7i/+4i9KoRkXBsMHpCnLW9/61qFlkS/FV094xzC8+c1vLg9VXbfWdequd71r5dkFOtKtda1OGAXP1J/0GVb5qVNnEE4YHg3eGBSOQfzzP//zagyUwQeo8vdMfdkwbFNAcalVTI3JAKGhgINWfWMAofDFsdZmWPmU229bjaVQYi1NWikCRsF5Dt/61rdKWV//+tfXTIMf3VM4hkU8xssOd5SfO03g9MF32GGHMlieEUxx7E7H/aYs8uqC0gvDU2HcfvCDH1T9EFTxd9tttzJSaLBZlfEfyo+GKCqPQ7kJOeNk9zy0Z5wITTwGYSkO40lRdLts5/DiF7+46Ofeeydf4f3Un7cCykOZ8Y2B1upTKGF8QY4W/OsCTY9//OOru8SrEE/aeYfn6sJOf770Vm788U6Z5iuLunOWJk8E7XjAaDzjGc+Y+trXvlZGeRDSecxjHlPpZrwEberAxl+MKAPHM0KH8RvGBV3GW3izjCP5Um5822abbaZOOumkMsLqjJExlsOIS3tjAV6rZ7xw/uEPf7jFqlWrprtLmwoUHngcdonjblMUHgKPxP+b99prrxIoBoPncfLJJ9fWCLwPg6x2qiOsBpG12AR59913r/cE78orryxliKECgk0pdB2e8pSnVEtHwLwnbNzruN4BITUYC6bWGbQPfehDpVDCP+IRjyjaCaz0khdlVNlo8Ox1r3td5ak7d9BBB02dd955Rb8j4xYUmnINGl7GGM/Qb4qbsqZ7pCzeMXiw9dZbl2BJR94GRXmB4oo3LqJ00vnHf/zHqS233LKMLT7zXHh045RFOp7xhIQ3kMwAMBDAEA4DwwGnnXZaNR7qn1fGY2R0eFHPf/7zi54YTkaSvNjJkEcn74xneWbsxq6DjA5a8U2XemMyMHNhkzAycekpioolSBTKcxVO4W0SRXkJNaPDLdZFoFTutXxnnXVWGSLCy3ug/PZ+4cbzNHgu9lvRQlMQcYGB4ZGA59L2LN6GLTEHBQ5djJwxDoKJZsaD4XjIQx5Se7wwOroJwCCAeK4pka4NWimMVl/3TlcBKEj4Auhj6CgMoAtNUQxh0WAvYrTLRzl4f+DeIRyvQTreSaObzyAYBOmjh+GirOjAO109HhpvgEel/PjdLYs8B8siDc+OOeaYmm3DK40DL4fXCOpvENJKl/Ed73hHHbyxt7/97dWV1r1lNG01qmzpBuKxPAGN0uAlqQP3aGN0lA+Edx1PaWPHJmFktBqU02CmSif4BIoCuQcVTrFU/v3vf/8SIOF0b3gtDBQXPBtrA6Oku0KhzPIYVDQeQLgIcVo6Ckw5ucu6FfIklARWd0LXguANAt0UjLALTyF5BfF6jKMwbPJRHvBOuCg7mtCGfvkZswE0pByUguEQTxhADy+LAfBe/oyX/Iw7OeNHjKP8paeseCkdHo14w7qmgfSFUy6zLbqk+M0DU3Y7/6Fd/fEq5DlfWdCJBlPL/julOxee8WwgdTOINAyMCLrSIIW/rjVKzt06Y3gM8vM48Q3wVDhdZ42TtKUXD0/9bArYJIyMyqT4BFWlGwfRwjm4wbpNlF2Xh4DokxMCQm9mycAsRX/iE5/YVx7CzgARGK64tMxMaXEpK8Xutq6E9Kijjqr8uOFaVS0sRTFAOEzodUUYMn1+3pF4xlx4MPIW13gFpYsSaeF1BeXN09Kt4IkxfspHqQE9BN7gsm4H5aNYMbrK6KdupsdNJ/PieGz4gXYzSfJNeArEoFAshgefpa8MeDYKpop1JXgaxrsYMOMceElh1R26dD+f9rSn1TjRqLLwRlMW/NR9zUCxZ67VJQxT8NAM+KmOycwg8FaeXQMrvB/ySd9EgMYIz3RVeZTGy/DI2JwxLnU3qsu2saE6y89+9rNfkxZH5QzrQ2NkF4P36zN4LMqkbFo6AmYQlXdh/EUXxnszKVxiiqIfratCyHSV8EdLqmUl6FpH6eqfUwJTrVosYzrW21BSwmjlsHTkTYB1wUxN6wpo+YypUBa8H+SpllIcyqHbgGYzEspg5osLH8OAfoYNrYycMRHGQVlsjck74NWg98Ybb6z3YLDUe+69KWp08ybMyCi7cgqjS8cY8PJMCZs1kg+apacLhw4GJV4AI2RKXfmGyQ++S1d8PFEXvDeGzEFxhcM7M3u8FcaHcnbLQoHBOFXKIl9jRwwlnkmfMTdbhxcGccODQaBDmRlIdaBuulBOtHknXfXL4KCLYdPwMDLeo5PMkDXxTK/r7vF0eTcx0hsD1FVXjpuend4M6j/X3TnnnGNH+2IUgeBqphUm5BgalzkJSIwgrW9AH5qVQwV2DafreCKD6DLHWRxnh3dBwg2GT5juu+4z6YWeLvLOeRDdNObDqHS6aYxKz7PBeF14H9oTdlhaeZZzrkeh+z7nYXzPu26a3fdddNMEdJPrxIFRdQHCeJ/rYcjzLj1duM87+UDKRa8YZwZTIzWMhg0RKa8Ghq7psrajZpeKO83F9AP2CsCYYEYqQQVRWuMVLDPGMEIss77p+gaVGaEyPpCBTK4qF1U/3fXGUrkTbDggm/RHA2i62yRDGvONBTE0egvNE77ls4Irr7yyxzVkXR1mSCgpZQWWyWFK1XSgMOvrkmheCuOnb8zVVy60KziPzHvXEyMzwUqDzPFiMk5FFhmdjQXRKQ4KnWvYonVZp41MK7QffrmsUXLThAyIJdH6wFmmrj9uzIIBYo0xbH1DXGE0ojleTdzWMCLua+5z3T1D99kEE6wNNHKMyowCzpKzjQFDyrNFu59e1txeDsVb3/rWXvNe6roxqP+XwiuuuKJ3yCGH9Joxqj8KNpevd/XVV/eOP/743gc/+MHegQce2HvPe95T4Zuh6h155JG9008/vf93w+ZC1fnss8/uHXPMMb3W9ar7ZrjqfN111/WOOuqo3gknnND72c9+VnlDczHrz4SvfvWrez/60Y8q74svvrh39NFH90455ZQK07p7vTe84Q0sQu/lL395/b1Q3pdccknvV7/6VYV5xzveUX9T/MUvftHbb7/9es2Q9o499th+PmhG1xlnnFFxpMEQTzDBBAuCv6CMnsJuAWaupqGLxAr7MtYUnW8/dKtMyXH/LLU3xWpRmqlEI/lmWXy3ofvi2rQrNAWvz/LNDLDuplr14VhB3/0YdTcGlNkGYcAaE6PzZgekadbFT818iGgKWr7GW4wvgZWwPBljMaaBDVwb+Tdd6rsWLco555xTMwDGm4xH+d7HsnN9ZUvrTZ3y2LyfYIIJFolpozMbvISuJ+P+qquuqn8m77PPPr3WbapDdP9O5h3c6U53Kq9GWB7Nr//6r5c3w4P53Oc+V2HBOV4DfOpTn6q0wLsDDjig7vfdd9/eAx/4wN6jHvWo/jueDUjz1FNPreuPfexj5YkkfeheP/axj+0dfvjh9d9m2Guvver/zbwT4dAcetzLe9WqVXU0Q9U7+OCDy5tRrgkmmGBszO3JDPYVW4TyNrTq1lAYVOWN+JDMWgThjXvwOoQ1uGqgOANbvI8ueBHC8hhc+/As8P2HdQoOa1cOPfTQmTdTtT4D5GE9h3x9U8RjGQZ5SN8YknEn+WUQWBrgvgvrRazOdVjRa53DqPQnmGCCuTHSyFBCo99RRN0lCu6ZL0l9N2IazpJ4ChzD4hCGcbF4TBdEWuJ3YR6d8lN8C8jSlbKgSXr2WrF6VlpWuXZB4cW1OE6+FsJZEQvy6kL85oEUPbo88rNgK8YvEA4YLcvZdfeslrXwzqIx0/YTrJ8gY5CGQF3mWt2TCfcaGEhdD4MlD5F5ccki5IvtpLEUkL68crZwchx0y2ZYIfQuBlnRLB3pJe0lRyNyDRiEffOb39y7293uVl0F93DYYYf1fvu3f7u6MHe96117rbWv5wZx73e/+1XXw/Hxj3/cjFW9E/+b3/xmdUXAWRfGIY4uWROEyuPTn/50vd922217D3rQg3p/8Ad/0M878Rsj6nzf+9636GseT+Xl/Y033ljvXKOtMa5ne1H3zfvqNUNZeT7jGc/od5cgeVxwwQX9sPe5z316f/RHf9RrFTHpKq3HaEaj6sdBNjJInzoF8pVDmFHdX2l5B3n/y1/+ss7Si+wtJZphq3Pong9oCC3Kg+bFQhnlL41u2ZcI1V2qPpE75y5a5vWVraXy9sNwz9oZcDUg6zmvwyCrlkQL4LN2S7ytAbCk3MDudtttVwPDulKWcutm8RZk6bsV34f4fkZ83oJ8GvNqubk4BoWz6M/eI5aOey+NxpTycngoBmjR0Zhfg9G6UjwpXR7pWFqObt8mNUZW6yZtXpRuGXqkx9PxkaS44lkJ7Zn38pxg/YN645nyMrKswrV6c+Zdp+540INd9y7IRr61ipw5k5fIwaAXvDaI6snn/7N3n1GaXdWd8GvN8hqM8QuYwUMGAUIEwRBkokAIi4zIQSgBLQQmCkySQQQhjxIZgREiCVqAQGQJDJLIOUcBIhgRbMCGAcbLH+bb857fpv8Pp6+eqnqquqq7qvv+17rr3nvuCfvss88++8SrDswzwaCOkE13dHleLU14hz9JWx03ebJGWHoKmzVCU7poTVrO1Yio755pQP5MJ/ctBLRKXvf477V0khQm4RrDplePxMcfpHX6z//8z3LjP/T1cTSFU/4SdzQ/eoF/z755hoThl7s0hGHJALcRGw8pF3L1l3/5l9MlESnPD3/4w5NWgaaW9YknnljW7GKIfEZmIqMPechDJg972MPq21oh8pw055Ux/i29ED5xrBaWckBoWEP8aeC3MbA0GbQPdafdaEgXDU5TujI24Tmb4VgRxkjiF0w9N4ZNW4VeQ5vuBmH4SSvj3ip8PaeviDaXb62wKwzLyHR03EOf51zRxmiKH8/oBf7TwnlmtWnF5D9x2JbgXR5YN9xoekC3VrIVcPkJnS5gVckLf3FzlwYI1/vPXVzCGAOQT5BOvuMBpJzEE7fELd2MIUBoSBwgvPiF9x0Sjy0jIB5uvrs84wMIP0w36YDvcV9vRFbAxlEHh6Ej+XL0pl3bebex1NnKy42BkLWez3nOHXqe9jJLTuRf2UH4xcIP+rILwrOUTZ8W5J3MkmdpobNH5Eb4QDpkMlC2+a43EVjisS5ozC8NSvM3Ylo+5kfCBi3TU7dYDUO0DE7TYQ0BbdqYs10YcblAmD7OldK5HOTdwru73vWutUBPuq3At2tpWtdq+ozu0IYutENPF39BrCFh+JEPcQsbf74lj9IO4m4KXljPTRjqDvy6vOOTC313uctdJo997GOnbpAw0g4tv/rVr8rN4srWONQzf67kp7+Hbside3ggLXHLh7Gvhz70oeW+Xkje8BGfWwNU72gA7l/84hcnrTEsvli4abwtyFIMV54h+U8efUtebCpujdQ0nAWocPWrX33ymc98pp6FRcNVr3rViSNuybjn1v2vMNe5znWm8p80IeGkK1xTIvWdJXbuueeWH25f//rX61l+4qc1iDVGOYw3efAeWTz88MPr3XXkkUdO/a4h/mTJpOXWn6XJWqFxXhYtkmlYz40x03cXbcttCBo42ted9qZNhfFNXC7P0cqe0cX6MJUuHD9rBRZarC10aJXwI60TSBM90nUPrfwL24TjUq1KwCpCf+9H+B5avyYMlceMLSQd4CYO6TmAyx3vuLu84zk/wnGTnjhTFp7RzLILj82m+RYrjyXThLTiC63iAf64JW330IQH4heny/dYtusJeQvk2XnVrBk0ODvZAsumGMtabYqvLvRCq8R1FpD8yqMZTWAJ8oNH8qxsWALkhEw4xjMHk/EjPefEXHDBBXVEqPTwqSmCisfCUVaWMUQWlLScN5P0ZkG8lm8Yu0S7c3TiH02+O9vHOUXGHL2j0eU42R7oDNDj3CF/3pAXtDgWBJTlWmMq5QRCYREwArxSyKA4HOCkK2PA9bzzzptZ6WQyQuvZHilKRreE/8SloqTLYvDZGa9gIBiTE8daAB2uIBW7P1jId0LmrjtGkByAlbAq6XHHHbdd19AJb76Jz+FFqXSp9PIWyK8T5/gVxpIBbs6csQo6ygMcI2k9EZ6Z7g8NLkdyoht/kg74hq+E3Nom36Rl+t+dwHFTSR3g3cfpfB0VBP0OGldp0C4N65TQAg7UUoZ4gQbx7EyoTCq5CkxxOIKzWSDTykN2KBlAvwOtrPfCR+XpwDLAe11+dUE+hE8Dh4d4aqV5yspZOxSNM2rQ4NldNy2n8TmwzEQJ//joQKtzzjmnvgX4iX/SELdG37lD6FFO9haCb/w5l8jKduUpv2CFu3wH8inNwLuD2tQp9Qs/0AJpaNYSVZMkgskYZ2YmfXLgJqMY5pmWpNUxw7MZG7BozlYDp5dZju9EN+tMaG/IWIbCwowoE3ES7FgM3tHjrkK7YxDhJdiJB3wDcaJHwYgTzH7leV4QMnjTm95UhSZ9ClNBQB+fZ60mAba9As3czID1BSoeNOfkN8BLF0Hr/TqFzil26BCXZ4dgUVwOQRIPgffdNg3xOYP2q1/9avnHD8KOTz0oPd9dlKMT59CNZ2ZbCL/W0jduLn91yIFaysv2C4czZUxBXOJN+ShP9Fk7RRmxBHzjR4VYT0SBBFp28qJM0GtxJVlN45mGQzjlS6lG5lJRQT0g3+Q/eSUL6gr/FD7/ypLi9ssVSggv8Y8VI10zqqC8VW78FV76Q9qlAT3PpMMfeZQ2SFMZRAGqQ+7Cm+XVWAXKh//UVeBPvhMPmtYVjREtnT/C1oEmMPXcTM3Jda973dr4uPfee0+a0qi+Xa7GqOoPWxPTCqHCcG8ZmN5bJastBq0wys0SfWtfDjrooBoHEYe1MUkTbHhszKyRfHE0Jk+aNq9ZAWgFMGmVedoXF1+rcPVsY+YVr3jF6veid140JVdbFozJ2Hbw3e9+d9KslMn3v//9mq1obJp861vfKr+e5SfPEFqaGTqdxci3VlHrnndohTrlU9zd8UG/XR6bcNRsCdg6YV1SqzQT5/9YHwTNfK5wTeFNmqBVOXg3ziIvNoniM3p7mvEPstXCN/3/jMmEJsB/4GYsqDUkNW5lDCtl2iyA7fLiWdxmZNZ7TCaQthlBQOO1r33t6dYTYxn4AyeffHLNLqH/bW97W4WT99ZI1bqo5CH1ImVrY6/8yJs1WuqG8miKvsKQl4S5wx3uUG5f+tKXyr8r67U+8pGPTJoiqLKWLiRNEAf5kK71Wve6173q2dqxZnGUH/JhTIa7sPe4xz2qLjXlWu+tUSp/6sFtbnObyY9+9KOKpzUkJev4wZ/tQMr++te/ftGTsl4j/GlMpteO0dieaVN9Pd+1dkw7GxRpxhZBmVb8OFfV+bc0rm/cEp5FwczjlybW+tPw+slahcakam1aBosGLcCHP/zh0sZa0VaYRZN4tDog7txDK79+EeI3JfrGTvrXAulmzAO0SAfk13k5TFvdBBfI2yygTUuCBi1a6Au0YD34g1nxOZ+XSYyXWhf9/iYE9VsWK48d94h3ysVaInxlYbDitI7SF79xFmAh8oNPKWezgaFBSyhMWsIe8gXox0tIdxF9eTbjRB761pA7nhpLWG/gTyCveGHsgjteoY2VlnLAJ/nVdSJvZpr8Dtd6KTIekFX55B9ylzfWI4tQN5+8stxY8tLBD91k67+cVyx9MpGjOVmhuirKemh1AtrUHXfjRTYlKztdOb/EAbzlR17x3Zov23gcU8qaIrvcHf8KrClnSqcnoHukjvndi6NTWVhkJHVgzUEbNiZUy0rzNqfGlz8d9UDTgeMRmmDVMzeaE1oFmLZsIL6WmXrmh3akSVvhlAYWf1pcRzWwhGLJ8NOEu+iBpizqruXJcRGN4dUaQOseVAuvlTCqL05Wz3nnnTelex5oOZqgTGeXpO/SuoF4h7NLcMIJJxRPrDT2T3HfmqDXN88QPuVdWq6kEXfrHjyb5fnBD35Q8bauW33D2+SPZSBOYZuyKLdDDjmkrBetVRPg8n/Pe96zZpf4A37h05/+dIVpAjhpJn49W+tkxiSWzJYtWyZNAU1an7/y3SpMxctSeNKTnlTfWKCtMlV4lgz+kRcrrZX5scceW+VsM+p6I7Knle6hnPCaTOY9z5DyJVf8pVxj4XHLmq/EgwfxDyyP+A8dsWgg9auHd7NNKcPIiHihD5+w8esef/ic7+jM8xDJc8J5l3fvyXOswDXEnywZGpN2phmH4E6LNuJLSwfctBotovr/sJWztKv3fG+FUJqWVSG8dGh8mlZLbFWtH6PxGwhvkAuEoZG1Jo0RRYvv4tQK+e4IQ/FxbyZqpUkz21tFK/tnzjwQlz67PGjdpQXyCKwZfno0wahDtc1g5HcYWguHfvdoBbnt6Y9AI8tNGrEogNWFL/r2rD+bRrXEwsuv7/ihJURLrBRxcJeuw8QNBrIy8FWZ8deEqvyi2R8OlReabXBFD1pYivIOxqXS0jr6QksvXnEKowU0yC9eg4zCGQhlhWk1tapaV+HRvt5IGsqvB3rxmuzlPc/AWgGyz19kMXzgZgA4z8LiU/wDHsd/6OjrSupXD++ZUWVhRc5SB/vwCRu/7vFHxvMdnXkeInlOOO/y7j15Tk9hXUAbuuArX/lKtUxNiKuvqd9Je9J2rIOW+fLnnfZNOGHe/e53T/d50PLGDrhDxjXET0vT4lo5h0k56sEzaC1PP/306vunZQdHLjiMCrixgNDFgmgMK0uG9aRFjta2nyot83KIhneX99zlI9/AO/gGaDH2w/L44Ac/WJbYhRdeOLXkErYP5wrf8DFuQVor8D1xcJc3V+hLC5g7aM21UvHnkn5PU/8cWviXRiCOnu747WkNDfwC/9ziJzSM2CNRlkwhQkEYDAg2p/LhZDjmb2BwNd2lviIQMqayhUgqmfAuA5itZSuBdlEmTWtOvzs3BlqLOe0utT7odLMj5fGyl72s3C1cyrMunW/8GACloCgdiotSbNq5vrVWbWrqLoe+oqXi9xVYfmNOxl1l1uV48IMfXHwymN366lOTXTwQUzoVmEkdcxhf8J1fFVT6KQvpeO4rqntMcvDOT8K4x1180nZPeEhe+Y1yCNDFb/LqvY8zz7kL3yum3k8UWd5H7HEoJVO2FcGIGbUYmqBMTS3dk5iFTHFmVhPk7czQoCVUFzOuVZbtBkGFgYTzzm9MR2kKl/DQaC33Pp6gVdRLDVxJM/EtBf6Yv61ilxkpDe+hIXTEnT80tApbXRPwDY/wRxzSDc9CR8JB8iWc78LIX8xw31slrjzFvVXoafjwBMSbd/z0zE0Y8SRObqErZSZ9aAplOqCIl74r23wH8bpSVu7oQ1fi8t1zyqMpxWl3Yj0QnpqiNS3bl1MQ/vnmksee1/139Oc9PIJ862VKOuLKPW4u4fp4Q1Pi6eMO+LHtxsBwMKSNH3fgJl13g7z8GfTP912M2iBZlDQCtfybAn3B2GltHAWTh0KzGqgMKpWKrcLvSFy7EoQwgocnQ0FeCpSmcPK/knC7GvYjGUNyaQApPXnHB8rO+Ae+cKMkKCX5843C8EyejGvke6+kI2M9okSj5MTdLMcam+ImzmbNlUzFr9lCSqBvqM2uoi/Ki4KQpivynriz1iflC+7yZk2aeBxJi54hvbsApWR2ORUrQQrOYLFfnvSrViMIqwUh0NoajBbnZlUwgA8W/1GahJTSnAf84rFBYXF43gxQAU23K0NWgCNFTJ2rrCqtox1M/1skarraFDOrxz+4TCmroC4TDsJY0OiXvCw7IA/c8QcoI8pDXPjMgqDUTAmjgz/pUgoqO1nlbqEmRWKxHhrw13EoSS/WUSB+h6ZF0VAg8oouizP9iZKyQtuGR6ugmwYZ72gKoaaMoRVc3Zug1H01SNhNxo5F0YSyBqCbIM/NlybMtXwgPNgRfu5s2PzYLIPJLW95yxqA32effco940L77rtvyct+++03Ofjgg2u87k53ulON31kmgE/Gn4wrmq43/e+byYsAP1xNmdXYpMVxDl6TrgWcJjXEa4wKL8ESgmOOOWbyghe8oBaNGkO05AOPTZQYQ0SH9ywc9OzAtpvf/OaTm9zkJn68WO7G0izK9F3at7/97evZ0gN14L73vW9t4kRfU0YVZhfjTwO/2xw2PBRezzxrZ6zzgAxgYjZB4C9CMQ8ImHNHsOP888+vWTKD4IRFXOKVhgFm9w984AM1AGuNT1Z1xh+0VqgEwreAnwifu6u1ajVrZ1AcpCtO8D30WzUNVnRStGg1YK4S4YvweRemtaCTT3ziE5PWitaaIvkjfIlPHqy7kRZaQUUzUL6JRKIgbw6Stzo2+fOs8uHNJZdcMs2TNTx+twPyCw7AhyOOOKLWB1HO1oS5WrexvikL/pVv6/JUfH4NZJUv4C2YBLCiGKKwTX484xnPKMWHPn797sdqeDKDfgowaQljRW5k/VnPetbk4Q9/eD0rV/ICvit3M74U0Khk1gAKKJU0wuQ4A4u+IAWNwb4TsJXAUnTscDyB8KwBFTBpWnjmm+0FWjItjVbRsQFavsCCPi2WbRGWqVtiDujrFcf973//aqX+9m//tlpgwuK7sJRIZoEIuwWHvqFPC2ZBXuv7VyuplRZX668XP6CZ3pW2vz2k5aTQ8MZMIEsQXZapm/HTEkOvZJLvjQ58ZSlo/YECZVXIl+fHPe5xk/3337++4fPxxx8/VTCQ/LIa8IscKDuV1owhUC5pwMTpX2K22gir4lvgiF+2puA9xWY2Fp+F4V958INeyytYTcCNskcvhB7pwBve8IbpNpJ8A8oJuJkNHJXMGkKhuVIJCIQWCLjlO8SyWA6JK+zwrrV50IMeVO/iM02tdbQKVoWOMgMCai+JiqxFsm7HEgB7Uy572cuWEKbgI+DSImzi882KXYrR2qH+5DYKhNkNwvzrv/5rPWshvaOV4oDQT0GqeIFKxzSHAw88sH5rA6HfeiLWUq9k8m2jg2UXJYN/6SJZBc2aU3mzWlt3KXvgVEyIJUOhqKTASrVWK11ySCMWvrhLS9oUC6j4fkLo54AsF10ioGRYUcCPctdwgPIbKplYl2BVeRoPXbjsO5P+xRdfXMtG0DEqmTVAzzgMzgU2Aub/TLFg0vrMg1gNYUdaEa2NzWY2SvomPQIQf1FOKvBrX/vaMl/1y5neNi/aVEcBWj+TltBF0dgkx5KgEMRHWJMfQnXOOefUc19E/TMs9s4q0u3Ds1S6fHPXjZPnpGeD3dFHH70pu0vy56+iLDtbTwCvKQoK30bJwFiGMRSKwOJOlobuTWSLsjXOYiEqHuqqBMpavNKjVJSxrTfGWp761KeWn8Rjjdj/t+3wLHjmM585VTLk04LTWCfiHCoZ1rF1YbaJcE85caNoWNWeWVHSFsdGVTKbanbJjEcjvJ6NqDfG18g7N4f0tAKpg8K9NybX3XfgN2FnoQlO+Qla4dXsgDNsWqtf/18yTZpZBusxwAxO4rW2wTqTVnkrnO0GNo/6h7iZCzNWTblM47Ds3oa3JiA10+Fvm+JrQljnxRx55JF1JIPl+9AUX92hfwa09hCHGQs8s47HjAvawNEHDi3K9CuY4bAdo0fPj40M+WsKuv5saooYWkWr/Jk+Vm74oZzwg79WIWsGysbAZmVUmeCp2R6bK52DY1bolFNOqXDN+qjyE97Fr3K1DUQZ+3OqNWPiAZsjnSUjLFm0TUR54qmZoqbs6hwgEJ9tIegCmxzNkknTxuPMIMkDP2bGvJOzZqHWsSriICc2Poo/dGwYNEZsWqTrkf6pX5roK2ttYt72aIW87Wl78KuFwQ6tYh/WGEsrxLI8uPu9SxO42kLfhLD6+elW+W58RosoHl0TWyK0LFpCSCujS8TEZ8HY1GmGJBYVsILQY7C572JB8rHYO+tIa+hoAoOG3HXDgLViTIm1ZMAUv4zzoCuDmoAfmxXGqlgkLFGtfCxT1kRTOvW8GJLvWIDzIPz3j3gWji4yxH0xudvNsfksmSFawdXaAhpda9YyVVv3/U/boiotDyuBey4a3n2IZpKWddHM1tqc5j1oglnxsTwCrdM73/nOiq+Z23X6mdbNIjZb/7WQLIcnPelJ1TqiA73g2dW6XQutklcYrZcWigWFPn5ZHFol64LkU0vGP6Sl0kpD8mTDJvgvuf9/O1aRhaKF13qDvLDctKxoZHVZuwHSd0zBZoejOhz4Ze0KOXDhkZ8IsipmyQCQATxXPmQKz+eBsgfpkhfrcpRh3FP2eyI23YrfHshm7qukQCA8ExQLlZzloZBj5gbCDc3JCBcIww8FwWR1xkiEjbtzXOx2pmgIDyXHNPcsLTRRCtJsls30G4gnCkz4KA93QBfzV/dm69atZTYzy/kRH3+hFS2ekz/v4O6SpjR85y/pSgONwvjm3XdIvEP+bDbIjzxQFvJJeXrm5sKb8LxH/DibSPfV0bDzIPzDb5CmZ+mmnPdArGzFr8oSRIh7N4WmIoTJ8cPNHRRgKttyUHH5B3H0aQWEgVJJWp4pCO4O+rESUyEbbxAXP32/uYfKBuhTGQmFw6BYRqyAWBjuDid64xvfWP65sQYImTDyL3zSoGA8Ezp3raNnF/+J03t4qCVkxVh97PiG5I0fSEsrPnFwlz5/3FgpUUpRIlF0nvmVpnhSXtwTf/xsZqQ83eU1FT388EwWIHmNbDr311iYg9rm5UN4La2Ulbu00njtqViRJYPhGKYi9wUHhN6ze5iaFt1dxaMoUhDLgZIRVlzCEwAVZTlEKBQy+tBDKZx11lkLBx54YCmEWBe7KyhF/NItGoV8cZAP8tIr+pe//OXVfXRAvO9RViNWhZVZMmkFKZiY3VEqCslz7vwqIO/R8ODOfR5o8fmXJgFImsuBQlKppIsW4cwi6It/7GMfq0OzdmcFA1povwuOcpm3Nd7TQL4iI+TMuJhxLApGN3nOtnfEMliRksF0JqDpXOMFsRQU0Jvf/OaFgw46qLomsSL4PeSQQ6py+yc2f655EAVlWnjeMCDNVCo0u7ybavT3hHe96131bXeG0wINQDqHVrdpJfzb0xBZMf2LT+edd141pBS0i/yM2DHMrWSA5ie0xjscwagAWBzgnZVAoaTLpAD9msIaET+pojS0GvwF4lOoQZ6z7uOiiy6qu/Uj8wCN0qbkYkWhw+VoSL/28PuWgDKbNd6zmcGScVSmgWszZXgw4k+/YCVzeGQGiJVsgsBAvrVJLBgNFTnlxzt5XgtE7iOPZC/WUtLI+0pB3qMQ5W/DKceWsWXRiN7unmCNWeXm3TLsuHPzW5G8WyuSNSDWg4Bl35Zy2+/RlEutT7C03sHTVqAm3rWAuNEKlunn1xKtcKfuuwtal7Hu9spYgSzvI/6I8CZlbv+ZLQCR61ZZy4+7C8gmOYmf1UJ84oJsaejXc+Xo2tVA3RK/fLnvKK1rhJWtk2FKtgxMTW9/3Xvd615XA7RagLvc5S61ulIrYIq3JVArGo899tjyr7uSsFoQB/Y4ZFoYvz1hddD0ftchbj8J23vvvcs/NMZte1odpM1KEo+fojl03MwNd2nvTsB7MNjt747zDLTv7sCTXJED6578QueEE04oP8bzYv2yLMgG/xlv5MbPaiGO4ThZL3vpFawGyrgplmlvY8OhZX5ZpDWMhrR3QkvpPT9es+rWblf7R2hWUdvzA56jsZOk1gHy/sQnPrFWanJPi5NvCbsapBVCHyQP9qewsHZHhLcsRb+jGfFHS8LFYnDMgqMaendykVW+NlTajW1TrBXfkeOVrAIeImUSK8omW8dBQL5FNleD9BTEeeUrX7medzFWtkFSpU/Fxwgb7Jr2LOY07VybBhWU7e23u93tJhdddFEtvbeEHSQzVDJhtndxWvKdYxtiTsbvjigZGBZe62+XwDi3wwa3mLF9PjcrCJv84pnd13YZew+/bRzc3fGHP/yh8pxyV9aeuTeLYfLFL36x3PM9dzyyDSOHotk9bzNjszhqMyT4QwaQk/ASr4UVjzu5j0LqZUvZRKGQbTvquQun/uS7OBLOAfnklR8H13PPt/hrPYWKx3vrEUzrzS7Gyndhp/KlQAR1IFLGWALudrj6vUnADaPyDOmD5t04yeGHH17PYK9NvmH0WiEFBPJi3ILCJCjJ22YGYWV5przsEM+4V7A75HMpyKsKB6nE3smTozWWQmQuPBK+/4sHi1ildmwEayQWEQWB76eeempZQM4Jys8Jpa1coG9s+4PRHL/hd7HZW/XjH/94ux3kCffnf/7n9YshysiRIpSmfVrqCD/92OguxsqUTBjeC6cNgK2/Ot1eny6V7pNona8SxnpPd2WYZP+usmPiZS972fqf0ZzkrRhpTUCeCEPrg5fwyEfo3owI7fKogvgXVc6n2cz5WglUXOUq//Ks+0OubHL13stxD+6veMUrynLReDowrAcLhRVPLp0V5BQ9Vo9/oIP/gjt5z3+43vzmN5c/kxnoYPWQrSg/38SHHs+UkzOCHNdgKIK7BsL/3dNAO1vG3zrBAVsUHWsLneJQxzatkgEFgEkpIEzoK2TcCffQX1pRbp7duWN4NHS6Vr4nXgUTv2sJ8buC9Gcvc5nL1MFTmxn4JW9pwZWHFtGZNt73FMiri6Xxl3/5l/VM3voGZgiVmazxI5xZTlXERXGAiq9x1SCK17MzaoD1AX5k7+wa4RwsFaUHkTXfyDyl5Fl8LjJoFz9L33nFfu4fOOjKkarKtg+jy294wvk3m1rJ7M5QMC5g0Tifl7ApTC0RrLWi21lAtzwYwAy0eFHuAcWkMkRBufIsDpcw3Hpe+B6oSDubT2gODVEgGStx7jGreF5s2bKlBnw1dHgkr/L02c9+tg6iAlXGGc/GZlwsRRd/rBHfKQbWjWdKhiKhjCiCVDl3g/L+Le6oDV1aB6SxtiirKCWTE4YljB+ySPFXPoWnFB094jgQzyyhUclsYKSFcdcy+KF8LDDCttnh/Bt9eQOSLvlUQQMVlbs8Uya+e+6VDRDyVL6872zFMgSFEAWXslLxnJa3lOUyBCtWlYg1mwFkExIZH7GOK2cGg+GC/B1BWNYJ/rEcvRs2wDu0UX6hxzfKxImKulzBl7/85WroKDDhKDSKkoIik8IrN0qLpeOZG2XkYP1RyWxgECatQYTV8YgEQGXLTMFmBWXhiEf9eS3mEPLLj7v8q6iEl1uUkueAH4IdJaRS9QprZyLKL2N+aDnppJNqbJCSgMxWLgd5yLnAqoZLhfduZgfk25nO+e6YTgoBTxyzGXezrrpTL3nJSyqc7/2dnwwRsGaMA3GTVsIElEy/3EKejTMlLVcOs2dVed8AKCVTq+O8ue/JaJWrFjJhRVMqtTDKYiwHPdkWceaZZ9ZirNZ6bAuxudCEshZsNXO7ft7WlEMtmXdwlqMm7dxuiqS2c8ijvFpYiSfC+kGaLQp2tFvEJp4rbfubYVNIxa8sJmsVdbrobGdAPtDWKm/Ra4Gdn6c5SAwtFnn6a+M8kG/lHvpTNciENMgJPjVFsN0iR2njKV7glThA+DyD+EH8cW8NW50O0PsTn4V6ykN8gfS58ztLHpuCnW743ABY2W9qFZYCdMcATPr9738//U3sK17xijoPlbDKoCidTUpQFUYqsW8KPQLKj8LDrDBQ/M3kq1XBGObPfwRbQTiM6s53vnP58Vc+GwHRBGiymtgRByCuCKACEZe0KY3lgH6XOI455pjamess13nCrhV6nkfo5duFXyo/frrLY4oRD/Adb53018z14pPzYpXZ8573vDqIi0BGiaSMlhJO8fseIU9ZNYuv0nD+isrdug51vq0yxnO73vmXVuBdpZSuZxf0lWgWkn/8SIWSz9bdqO/SpQAd2TBil2Pl/8LuvUUYXODQ7Be96EV13CHQ9gQfIpwq+F/91V+VsCWuKIho5F47E6YInG0J17nOdUrr24ogHHcVhMC50goJT4AJYOLgT7rDSrscUgEdc6kifeQjH5kKutaNIlxv4JUWMhVS2vJKkXhu/fyihRLEHy05UPhRPiokWpWLc3VsXLWFQ3hxUwTKdDXAU3ShD13i0QLf6la3KqXmkHf/h37kIx9Z1g5FHcsgeVNWIB5AV2RrFoZlKD5HjV7rWtcqBYOWEbscK/8XtoLvcfjhh5dQOMWNoBEw4EaAFLxne5tUfEKu0j772c8uAXLiv38JExbuKojT6ISx9V58Z599dn1v/dGF0047rSwZYblJU8upS0OotGC/+MUvygoitOLxrmVlBTnZfbnWugcrSLzy7cxc+dx3332rYkg/SnS9EAWMN/LjjnYKgxX3tre9rc4X9myH+f3vf/+FLVu2FE9Ubgod8JElI7xK7mxiu+bFGcW1WgUD4hc3foVmVow9bE4nfMpTnrJwpzvdqdKmGI8//vg6WdDJf2SEgsPTyJe4lPFQ3oA/GH6/+93vXseU5uT+ERsHc5eGwo0wuj/4wQ+ug6+1WI973OPqVw3DSsdyAcJHcAj0He94xxI033SD7nOf+5RSoDAoiVvf+tZ1yJQwD3vYwxYOPfTQEtxLLrmkfk3CH0uGgOkWMNUdlK3iqTh+NcHqCWy2/OxnP1vnyHjWkotjHlBM0paW/D/zmc8sZeNH/yyl9QZFht/4RXGwTChsP1vHT79/oWBVcv12PKCoUwFZCOJAu3ICflkVDg7XBeRfuexIxSQPeCotz4BvLjLhLg15oHScMUQhoEWjIU8//OEPp/LC72JI/FFK8myciGwoG4pz3vIdsXMwd3eJkGZwSiG66wtrhQiXlkkLxXLwTZQqggriOd0XFg2h66Gi2BktXoInPspA3IRfGIOTzPuvfe1rCwcccEAJmDQd9pwumnQdOsRScg6N9//4j/+YjtF4z1iPeF3o8n8dJrxd31pb9KKR/wisZ90SfX8WkTNIWBCshcSF9qUqSA+8SbcQKNUoT5f4KBh5M66ii4N//KEF0JluFLp94+ZdHPHnzr3HRz/60VK+LCG0QHiunJW352FZrQXQkzy6A16QJ+M6GhcKlBywyNATfrjLM+XFv0Ymu+rJWvK8WlBa8o2X0vCOn+IlC+SFYiZT/KAN0CT9NKbkjmzIlzDcWG2RL3GRJ7KYspG3yIW8pp5lmMF3Miac9KWZMC4NTco91y7GyrpLKpdMRyhApcBomXVXOItBAQChxVSVXQF6Pvfcc6eMJlgYrIAxEFLhFZQCY4pjahgqrGd3hw854T/Qag8hH/wSUhVXeo6kMIagMB0z4fAtMy9JG/iVDn9aZC2oe4TBRQDnQQQp4SLQ8kyx6NJQoio76w+PXaEFPIuH4IoLf/A5fAnC2x73u9/9apYJvfIoDwTeHV/E1Zf1WgI96MvdhQYV1sCtPPitzZve9KayfsIrd/KBV6xoCuaCCy6obix6+zyvFpHhNKh4K83ILRlQwcNvihmiYPgD8aBXmUXGxAX84K36Iw3fKA/A/9zzjbx7lr40ybTw/EgDP5QdP2ggQ8JtFMytZDALI2QKKB0HLtOeNCuTl6ZeDBF04zC6HRgnTlOLBuowRlymHTHvla985bSVAH7FQcmkgFU+YxG6XcLw4w96p5566rZQlx5HAvHwr2AICSGVrt+QaDlf+9rXliDo3/uznwFn3UEWBUtNWPmQtj8LMPmlIw89zUtBHggvmhP2Jz/5Sc38qOSOK3XODj6jBd9n5YUwU0TiEge/7stBWTr32IUf6HHJG3hOWe8spBJR3E5fdJyr8nnNa15TXTuVSP50rTQmn/rUp4pPwiXP6OZntXBqovEjXTrp3f72t6/uO16wsPyzSZlIH61+mYJWfllTrFsVXbmgn4Lx7eijj668oFN+KCVlxoJ2iqF3/r7//e9XfjwLe+GFF9bRthQbWoytiUNDetvb3rb8GSfEk/APZsnKrsLcSkaGMVpGZID1YTZJJv2S0yHMS2VM4Qvrp2fGA4SjVPx6QgUmGAYyDRL6Zko8/7wx/oORxlxYGpQa6N74fcUDHvCACkOj3+52t6ujPpcCRSU99AiTu0IHeT344INrtoZSYVmYxiZAhIUFQ/G8/e1vL4HRfZMvFVRc84CgoINwfeELX6hjQQmmrqO8+GamhDIQL/6lteshH8L5zS3+y8M8NPBjPMy4lrhZNPlNrXIWD8tqZwIdkQvKGr/l2cA9ekwC+K2vrqpf8JIJ+edH3l14NY+SXQysDd1hM2HiY9VqSDQGoHIbH6QYNAosQlYXfvqxXnhIBjUWFAv6yK3GCxwkpmFCu2UfJ510UrnLu6tH3sXDL54oM4pNQyzd/ApZF02csLMbiKVQOWiEzlcz9nBooRReCt5YjtPtzZAReoPWZse0hASTX4JK2FQawh9zFrSQWmMtoO6mi9JRUSIs3sVBCVCEnntwp3T9z1mLp5JIo4fiVUnF6RsLjlKivM8666yamjcTZEBZBeN/mM7OgHTDW3fv6GX14iE6WV7yaRCfEuaPcgL+8Y5b4lkK+K1BwRuKQHll+v/000+vO5459fEDH/hAKQdhtm7dWhaDZQ1Oh+TWQxdPo4O/unT+ZKkxNUOqDDVQFAILmuXEOkIDmo2TyZt8s5je+wLqPAwAAP/0SURBVN731oC/cUYNHhrFLewQGlzdzcgZ2dnFWPkU9p4OghWhJpSUgz83+NugLgvrg4XnZ/ZMW5YWE1tLo0snDKEW/j3veU+N+TgClLKhKFgkKorvKgvB886ioBhmtdDiM4jr97VRJEOgWUvsLg3p+RWtWTJ0sMh0FaUrj4ljRyyC1QB9gXwDN624sReVmjLXaus+4XO6imhPmKGSXQwqvDwqN+koH/lPl7i3NPHNu+8aDN9ZXP4MIV2KBo/REYtUubE+zHb6RQ2FRAGxjJUZ+bAMxCLJgEINHRQ9+pKv3jpBl669b7lYpvLuWfiNglHJrBAqoIIn2IQgVgeBYtGYASNwfkfi9zBaXauVKR9dOd+Z/2YMCImxHcKesZwIEmEl+NZ/MK1915oPQVFQEgaj+e8raoDODNwTQJWAxWLGCp2xlqLckvZGAMsMD3WV/GMcfcb+VHBjcrpPvsmDMlHJ5q1g8uxKXlM5L7744uoWKReLTFkg6Ihf/tBh/E/ZsCD4tUzCnT8Wri6w7hRrkQIwvkKJGHczFqm745vxFFAuhgTIwBlnnFFuQ0jbUg8K7a1vfWu5SQtdLFFhyedGKT8YlcwKoPIpQAWssD1HUAmdFoigUQiECjxbWMjS0E9nMaRFYwFRDhbRmYpnkmuZWS2EmrISDxPeT/dVImn2MDag26DbFHqG4I72tHIUjkFrA/fWISU/QDj59R63nYW+srtUOhVV98B4XRQ7BeNuhtJ/uQyApnsDymEeKDOXsRXK1rN4zfr4PTF6pK+bplx8R5f4fTMmRFkbj/TuQHIVXqPDyqVUlCUF6KIQhaVo8j8xYz5WkSs/VhqFxd3sZvjgCtBHQaHZWBC/5Ee3ioWnrJXzLDnYVahSbZlYVpoQLgMpaJkjnDH/gVvcaVQMVTCe45bMC6PV4F/yLAEVSwEJo9VWQOIQjruw0dRJE11oEI/v3tMyx3+YjnaXuFy+RXDQJ5xn8a8WodegOAtD66IFJqRaIOmhJ/mXR10lXSdmesZ3TFMSRN0tgigcpWNgnFBLx2WwUYtqwJGVxDqS/lLo+Y1vhF88oAUPv3zbmZAunsgrvuiKGrtQmeRL+bBiIjcBXpqloYysr2Gh6drgg3yID68gvPEuPoOuFAnlIKxJCFP71uuM2GGsbExG4QyFTuFlWs6z7wqPEBAYlV/FUKFT8Qk4ofDOf66Yo4lHawvSTaWIkImbP9pfayecC5K2OISL0kKLe1ptcfkGvcITj1ZRN2Y1QK+BOoOEKq50zL5RMBQcGiLg0lKJpKtvz2oxVkLJ6AJooSgdeZcnsLXCoJ8WlCKyONHsmvwpC/lYDtLLWgu0SFe8oHLjC7Mfr3Ym8A5flAfFKt+6D+hQ7r6jD/09vPtuOpsVgnf4IX94orz5SdxAdliA5M5skcFYsoofkaX4HbFjmFvJYHhaeAWk4BQ6YVSA3iFCnrupO1Bw/IlDYQ+R+PlJIXtOGMLFj+6HuD0zm8FzFEbid4+/VGxx+YZuz9yjkPgHikC4vK8UaGfOikfapuKtqYiiYLVkZS+eRfmBdxc/1kNY5axrJS70x4/K8PSnP70sJRaMiuQ7muelW8WVLgsAXWYldElYDBS37hye70yo8NI1E2N7iHVK+CZvuhisE3kdAv2+pUHBE2MayjldKzx056ZrqptqPMXsjvDSIFuUWpYD5BqxY5i7Jim8MJyVoe9IGFVQFcW+kXzn15Rbvik4ws/9QQ960LSCG/QKElYl0tc2jcefS3qmi4XxbmCOIvBsPQt38bMKTB0nnEE3/giRzXhmfPjzzai+Z0Jn+tbaF+7S0sXxvBqIU14sdddHlqZxGtOglEda2KTtTsDxMu+E3VSm8RvjOPgnDt0BYzC+WbTFijFlLv/hQfi4HPhTKdGkodiyZUspRBflhg+sA+UB+JHntUIfX56NERl/0k2kONKF9h3v8GiI8A6NLkqY/BgYlYeEp/QpKxaMMSkKiBsFBPHnwstcI3YMc3MQ4xWgggCV1IAYd0JpYJOgB9lEaGm4rgNoXSwkokSMUfTL/wmJAtdSaU0plbyrVBYhBQbUjNm49L8NYBIUJjblFkFhUehzUzTWLBgnEacKRmCN8suTCnbkkUeWQBrpV5GFnwfyCCwDcaNJPq2PCK9YC1YL6+bIR/xKw50S5ObiRumYgdJ1UukMbBovYFnIJ394KE5dBO+sI2M6+Xf4chBG3gE/8M0UsVWquosWvGVPF38ufFxLyKt4Y2WYLTLIbdCVosUHF7nCJ7yeVS747LvLs/jIlzGtrVu31rtV5lZvGzB99KMfXeEokFitLFz+pCcewCMQZ+QNneQEfE/5p6wTNu/CRFnHL/guLu7x690zN4rSnZsr8XLzjM6EV0fIkLDcpZP3xAnJDz/gPc8Qvy5xxooEcSY+aYof5M0zt+Qz96CkrDksW6N4IRDuMmmdgt/Qam2ZuPED8SexDC56N85h1SMLI/HlG/QFRCBUSOtITP3qNhC2+E+GKS3Wi7Ufvg2hlUPHrG9ow8zEKT7vthjY7JmNl0tBGIUlHXE4O8UYB1qli87ETaApBWMGrBzhtKbGcHQrFahwCpd10QtAQBmjUXy6FSwmoJjRbMqbdbMcVChpER7PKho+iBfEl0FlXSn5UBHd1xLSlE8KGO+snpZ/lUxDtVjZDYFu9JEheUEna4yVSt50LTU0/KW8Z1kpaPFdF9fsn7Iie+KhuJSXSoVn4RX/eMk9lhY6uCkrfrl7t1DzBS94QSnUKDl+xeHOHxp8Q6Mwff7JjHz6hje+8ysMmeHOP1rCC/57KHONrDDS49dz6mp4gG7wLF4QZ+JVTho344PypHcTmrfRsbKB32jhJG51q4FJg5T2mswConvILEbIFFAMPcTtknFxUmQsJC0qi6UHGmRWQfeDtKwQTJJJl4IIxMeNFeBOAIbANK0dOuYFBQPWwjD1VZC0RIRIgTLT0aJAHI2RQ6NUZlYPWiiavhLMgjgIuu4TpcIvN2mw+CwCmwfSISThobt3dLizYGwaPe6440polNlKeDIPKAIbHa14Zf1pTMgZeigYFWqeNAk8eehbW2Vy4oknlqK0kE93uIfymQXxoIUFrHy8pyzwHVLJ8MV3d1DW0id/uqFoZ5Epm8i8RZnCAv/ijqKIghLOJW5x9eAPX5S5+iVu8SSupOMdD6JgQhcIA9KTF36lhW+9+1AGhUdr/PtOVugCA+e6775HV+Q+t5JBMCJSOAZ/MV0Fv9e97lVufYWeBa2sSmhMhRnJShkC4VZIaulZKfxbLSljgW8yZ7GbOO1YBt0fLaLZAkqKQsuCJa2+FlncvqnQsQJsRNT6KzxKwPhSCnw5RKFZtGUFJ+HyriAxXKGnIqNHoVvtyVrSRdHaCvPiF7+4rEI0pCBnIQJph7YBTuWgwN11raQzFI5ZQLd4pMM/oY5QuqPDJR/8qizKbF70yiHPSSd3FrAxOuVgoBevpIkuPFMx+niG6L8pL/Gi39icdSqsBeUiD+i3cVbc0vE+C+I0GKwB5Q8/KV5lh1dkXuWRlvIySyeMyywfOpSHKXBhuFMG3ikY8ZE1e+HEQRYSB9p08aXnHd3oT/z8se7R4W6RZ76ZwRQ3+TCAL658My6obqLtSU960vSbMPyjgzwq94TRvXTvYT0P//GT8U9xq3v4rcziJ8psbiUjMOIQAltbX9dBQRip8hJ44xo9KIEe+voKmkAZYzCWE2CQ+BGoBcFc4wMKjMBZaxIoMIrB4J5l25SV8FotB36Ln2KyovKII44oJlg1qmXDWFaRKVtCQVkZW6KJCYMFVSrwLCsHHYAXoPIRagXEDAaVhBBEQNEP0gFhuVn7oZtkHMQOWwKb8SOFvpjCVjmsqcEnipLSN1bDpLfoLzQuh+QhgiCc/KhA0mBh2CQY4fOddSG/w8t39Cg/7/JHyKSR/FJQvnvnhzVpDE38+I5X4Juw+Mc/XvTwrrKJU5pJA99VIsqaBXbeeeeVooky8V2DZdEaf+KeBeVCtvACHcAvCxlNZN2gtG8aV5t40eRiBZNB/lVSaSlHY4YmKFhqvlEsZBNPdK2lKQ/kQUXNQkAwYcEf/lusqbH0zZgoGcY3aVOsOWWSzFtcSObkW6PJ3cZk9YOCEp+uu/OyxSde6fOPZpMNGq4e9o2ZfJAeOZE/DaRyYKnLm0ZaWj0qJy3Q8k1fA28Iyh0wJwWmYmK0DEgYAVpqiBJJqwAyRKgShzj5y+UbSM8VPwrbuwqpkhEkQkF48h6IBz3CoilQcGhNvKFLPK5hVw+Sr9yF1V207NxsBXrE5ftykA/pULqedbXQShDE4zk87qFwKVyViMAAYaJwCVlao+WATnyXTlpfYGXqorIydMnQqEsnr/ilzGYBXb6ndSTIGgt8jYKl0DwbnDbYbqpYGOUljeR7OaCVgBszcUyIslLJKAANGfNd3uQrZYF+ZW6Vru63cZpZfDKbx+wXN16aRhenrjbaLVw0cJzu0BDyb/LAN2lGHuXPHa26bxolNOvG8YfP+BYZ56bx0K02TpVvkT/5Y0loDAw7qOS6eSxDEyMUIPqVAWveQL7G0+SH8SVxSMOFn9kw632xMVaWGCXIP4uLBYqfykxd1cWm+FjU5KGlv7IxmQi9Cp73VEjuGEBgAEH8UTD8yRBh407Q3F2EChAtPL/uhKMf5xG/K+DfO/+9giEE3gmAyiAN3+JfxkOPAkxrqcAoGJpbPARB2CESn4IGz5QMARIWo7ktB2kqcCazlpCCQRMaTSHjS5/fHmhjsdh1bVqcILEItUgEbRbdsxBhFR5PmMJmY1iGun3S4GYGED8JnjLRss668NJYFiG2Ilm3lfKlUFhcygBtlINxHssElBVeZEBVOSwHcYjLzBtZcnl+/OMfXwpa1wDkiTzIpzyKm3xqrU3/L8ZfchG+KEv+0AizlL/JATSRLXcKJjLAr3gAD8gWCC8PLlA3PEsnyhbIMJp7GvAM8JfiUPaRd/KHlzZcUqiGDVhFeKIc5AvSUCRN8VPQZNJwQhqFIVhiytjFWtJ7GfZGyGfyF8ytZIJUAMSJCBMRH8Ix2vcw1DcFjVm+eVbgUVaYwT3fhAWmOSA8d8zkjznHX75JIwWqgCk338UdwQCFgG6FCilM+eDHN/fEN4S05StCpItioNXUsS5bZomWg7j1+aWTHb+eXWYztHCz0gfu/GuhLIfXpTSqTzn4Jo/oXA6x3JSbsjBOoEvgfBxxGZcw3kV5aTF1QSkhAju8tMpWNJtqt+2BqW0QmoIyS6ji2BAqbrRqafFQxYxiUTkiM0tBucozHrCWmPyULcuOgIvPN/ErV7KiAcg37v5qYGxiFlhB+I8/kQdyRcmKN8oEdCfxR2WO4sJD+VAhWRXCsCr6GT+8wHMtvzU7+ExWVXCWkO6eNMRHmVg0yFoxQWDsA1jOFBz6dPGVJT5raHT9n/GMZ1SeM2FCeZI5QxgaNXInPmUC8qUbjg78hZy5HCh/XS+KTr6BvMkjiw1/nXNDjvuynFvJYPgQmAAKU2LATaL5tl1i2+Lgxj8/Mu8e/0E0dsKIM10vDJWmC7RmfdxAgUTZCOt70pAm9Gn6Ll53/l1DiFuhRsiYihSfMRVCoDX2Pg+MKzDDFewTnvCEokXc8qQion0xZYF+wqQlsXpV9wnt8qxyDHk5C/zGklMW0iYk8kjxuKRBcPFCRQ3/h1CRxSG8VtCzuIVDj7yyYHRT3LlJR7mlfOSbcPbwjdCjEX0UuKMpTAigH+9YSyo5votTHMpCBUvexE25hEZ+zGh5BhUMuGs0dI3In/Rd8oQX8hmawRowYyvGfigU3QmVDO8cD2FckN90LShF4zGsC90y/igK4ytWeJvQMD5DacgvGIehdCgE5zFTHuQiizEpKtYEy0LXWzj0U0IaduMo6MInfrnzZx2WrqDGBHTLjA8aj2LFalhYnD2M8+AZOdAlwufMwOm2UdAalSGKW43o+WzsPRwqTqwfrbXWaTHTcjkQhigyz5QEU9vCRa2NQmMZDaGQVR6tK3pULAPhBrW15r6tFcQV5aKCGlS1WC7KPUhlzjPFoFJThug0GKoysdK0jipzrM7lwI+KqnITaq2sd7yTFh6ACsSyJOTcE65HwlEW+K3iq0jc8VW+WDEqooqecTJKiNJS1lFY3vEmQwTiJBvhTeID32JJCUNZ4oF0c0HiRyM3io5S1ZXpgR7f8Vw8wvGLVnmH/pmV6HtoGtKIh/zjcU93DyqCH3nnL/HHvwaXYk33btv3GpMZlcwKoYAVmjsTOgKyEgjDvMyq6BSYlg0UhysKrYdC5t83zy6Dh8Y4zPbZQcz6WAuggQChjcVEuLJ6uwd/8oQWFVM3grWCRi2sVpiCUtkIJeVD2ah4y0FeWSlmI3U7MmOp5dfl6Sug9KQrDFp7sfYsH2hUOfnRupvlsjmVu+8quGfTwAbTTRN7p5SUj3zGIhInJS/NpCe8u/LlNxYR5ZJnYd1d+NCP1/QTF/iEjuRRWSR8FEHvX7pohcgOmsXtG4XEvVeIaA9PKH7IGBlEQZKpKMcoQ2HQw9riTzfUu/ik2WT7ui3OUcmsBNiEicxkg24pVG4rBSEXXsESGoXnnaArPIN3ZjiieALpMXd1O7TaZgTMlGhBzC6xsHzjL/S6z4P4D8TB1NcPJ0RMfN/R2CNpqIjGplgsKqhxCdPUTGuCSfDkh9DKv3xLw7M4Cb57T69w3JjzFLKjGFRYYDFJW7zoY834Jl5hfFP5wbu0vXPPGAJ3tAbSoNQoMd9jVQC6xIFObmj3rOz4U2GVHbAOokTlQTn3lrA0WIjSS2UNesWRsJB0eggvT9LGfwj/0B8IJ6/Q50H4KKzcIwe5K59AHOGbK+kmTTyJwmzpjEpmpSDIGGvxnwFP72vFOgWpxTduYYpUBTLgx52gESSCYgrRknd9aQVq1a/vW7durYWRDjuyxNsy+lQUdEZQlwIhJmjSJPgqhSMuzSboVsgroTQ+IU30oEE4Ss7iQl0Q05hmzig8FVg8+EZgxc+/MQWHshNI8fgmTeGlwcqTHkvI2ItWXeXj36yXd3Ea9JU/7uIANLmMBVm3YfbLt2EFlQezLrqA8iy9oZ8RO4Sxu7QaMA1VcoOPNLgKsxYwFuDAaV0wszWskmzUVAFUEhXe2hUHLBmfUNFULuY+xWcQTmuuYqXCq4j8qHTLIUpDC6yF0sc2OGimyJgKJSAueeZP/lV87iwIMw7SQ6/BSjMb4kIXE5w7muXVN7/R0QUSVrzWvJiRwmODpPJkTIJFhy/yZpGmgU6DoJRLWm90MPGFo1R0z6wPkSd5Cd090GoswfoSXU0KkL8Ra4aVrZMZ8UcQQpWCZaDSrBVYMCopBUGRgMrLtKVomLeUhpWZKpJ3FcvgsJbYYeUsGWMMxhpU2C1btlQlTAu/HGLis6Ks/zFzgh6LtygKdBgTURmlHwtCZc1CQH5U7CgQ06aUpW+6AOhDtzCmZ/mXrnjMsrFadCX4p5iklS6DcQEWpLSi6Fg94qOAKCIzfXiUlcoGccU9iwfSlR7LTDquEWuPRZVMKlDuCpVAuMC97/PFfYi+9Yj/xJn4+rB57lvexDH0uysQWtAnP/NUYPkN7fynte/DsmJ0gVSI5D1jCCAtU5NZhxM+6KaoJCoT68azFt2COpVNJQdpuRIuNPXdA5WMElCZDfQ6SkLFNbDMcmNhnHPOOdPxAvkQnjJMtw0oNmMzVg+b+aL00M+df8/CAoUiPoqbhSPPLgrMeI61IxQmZYAefLJMX3iKTtp4IqwulrUcFAxFSUlxk1dxDpF0WIL4Ht6MWFssqmQIJE0PColwqGDcUwkIpYJRUNArlEA45mqEWsuTeMWloFO4wkcYxB2lJA5+kr4R+V0hEOiRVzQSSgI+Dx0G+FIhVET8YDF4TwuqcmuFxR0+uotfnvPMWhFeWHzET4OzuggqnvD8UxQUjHUSul/CZjxFZfeeCp+40cgyouxUaOWsolJ0BrspDd0gcUdJCmugWTysHd00M11mRTKVLW4XJSivWVtBabE2onSyoJAb2sRv7Yil/NK1IpUbS07+PfNPHlgy1pjo/lgYCL4nbfENIR15w7sR64dFlQxhJXQKKi0UwSBUKhiBdfkO3GcVpJaKQBAiFUmhijeVyTsh8Ay+ETrxRkiAWwRGSx33nQmLn6zIJJyEG03zIPzDLwrCYKjK4zK+o9LHYumhhY9yxj+zSVp24xrSRge+sWJ8886viq3SURD2vRiINYCqxeeXkqDkxNnzkaVkYZixEPGiVZlaM6Lsss9KuFxkwfoeU9dZaKbMKUD0xI90Qi8lw8IxZmIlsYVf1hzZwAjy7bIR0SpiSssCRQO+BrYtSNNti7zJF/ooKauJKZ15gIdkmjVoXVJkecTaYklLxmU/CIEEgpOCNSeupaQU+Il1M4RW3BQoM5bg23XqP8MUjwqUOD2b8jSLkYLXQhJEQkRQjQ0QYkjl25kw2yMPKorKM69QUqj4I4wZJJXAKlWVk3VA+UTJ9uAuDAWkQlhCbzxCeci/sQiWifET4x+xGvBT9wMPhdcdYNFYlaobpQLzK358Fb/ukNme/MMHxGOVp/1VDhtDr7wIlwsNzhum+HqLVbyUq7iVJ79khTslRLGaEbO8XVeH0sED3Rv80ZD4Zh+U7yxIF7mRZ4pHWughQ7pIGgDW0iyFPQvyhzZlSoZHrA9KmppQzKytfklhFSlBIxzgrnAVDkF1J2gEN/cevRthcZqe95zvK660KCpEwA8F4zgG4IfJTOBVNOEgyrBHKmwU4lrB5sV+BgUvFlOuPVQEYVxac/SqaJQAWsXFDb0qEkXkooCMiahw+IgHlrDrNlj+LZwtBWaAzASJU5dLHCqxSg8qnXS08pQFq4MCkF54Z22Lbokw3JRHwpsKprQ0GNKYBXlDnyll+5dSlpRLyoGYyb+jNSzYM9iNB/joGzeL7hyTIE3L8tHr0G88lF/+NEboNdbDTVrWz7AKrckhO4uI9HaQT0oLb8g5+QrdI9YES09hax0oBRu4mNcKLoLHpCZwZjS0TgrIlKTW0IyBVppg2R1rt7CjA8yMODOFJaPVYxVYK6EF1jcnaISJkDqGkfAZZBSnlpLpnwrhbjGcroBdv8hXsQwQisuMCKEkQGsJ8aPfWANewDzCPA/kCQ/wHW9ZH6Zz5aOHLfn4qnsA1sIYpLXcHl3owfueLnEbx9BNwRvL/I25qFD8+Z78DCEudFEgrlmgaKNIxCXOod/EQblRhPbHyKuBXJYLZUmWKDplLT6Kk8LSZbLXSJfG+h/yZ7UvWRSfrqKLZWSQWjzKfrmykQYa0CZ9sjpiTbH0FDZh0ZpaeWpqkRDS+ApES2j1p0LkTlgVqlZI10jrwoS3xN3xAFpSfhVolJJ+P6EzSJeBOt8oF0KrxdMKZuxAnAYks7hLq5yl6mjVctuhqs/uOzeYx9LYCJA/yPiNRWLyPwRLRpdGhTOGopuBJyqcSoPXiSvwTsHghU2V1pjohuC/MFEK0qPU+osFpZHBZ36G313KB8/Fz08syR6+KRNWmfgoE8eQangoFd1k56wYeEYTv8ZqdItMW+MH3pAdC/2kJ18snow9sWQ0hmRmOQUD6CS//M7jf8TqsKiSUdAKVevANNXXJVBac2MDhJUgpDUEuzi1Mkb4DZLyS7gJA7+UCEHWBWIKC8vUV1n4Uei+U2SEEg1B3sWjC0EZadHzs3KLtIz7sJKkE8Ukrs0C+UNvWmh5HSKVwgAunsijCsfd3bdhOLzglwISv/04ysAUNz6mkokDDf2Fly4YfstFLtzD88hDD9/RxdrSIGh8WCdkhrWioeGm/OQjeWKxGcPTldHIsPLIiHT49R2vdGXduc3i2yyIA10aNNeI9cGiSkbfG+MJmG6MGQqCyqSkdAiS97QoFISdwITfIjCnthFmCiRCyj/BIYwEIX1+4BaF4Jv40iJ6ZylJCwzUaTEJntWohIuSyfGfqWji1BKvBuKQBuSOHnSINxUrNPHvWyq+9PM9bpA8Jpx338NL/OFXfNLzLn1xhSfixlPKFg/5ceeeeNGoMoaGxMGK0BWz6c74GCuBXxcF0NOcS76kKz4WDdo8izPf0ewSDzqGQB//LA1xUHgsEFZHeNWXsTxJ03fjQdLjL+kDvyYFKC3fw5OU13IQXlyunFA3Yu2xqJLRYigs5q0BWN0gA3WExFoN31JhCIjLVKexFlOM2SafygOewTmhxgbEZZBPNwvyHQgMQVPw4hZXugKpFKBbpgthqbm4IEIL0lgNxCENNEVoLTCjtFQGtFFuFDEavas0+IZ2bqlU3kOP8N5ZEJBKqgVWqUAexefKd2kJp0KJS/yefRNOWXBHt3S5u4ThpjKKQxjKRJmwAjUa9kpRmmZ2jIGhRXzyj+fGTFR24cXlSnquKD4XulxDiMd36YYX4sSzKNq4u+MB/+7owUf88Az5Jq9R+OLgZ1b6s8CveFjpZqY8j1h7LKpkCJhCVGBMWdaMf/Bk+XgPfhQws9Yov7AGjCkdXSdCoAAjAAZt9ce5URIGM4X3LQIijIu7S5wGCyk6zy7h0WXNhJmJtQQ6pAEqKxocaGSMQCXFg2HFVgFURG4qrHB4GKXDn3D8qpj8+KYCsjCGiJKBKBNKSlxabhU2CrwHusQXBeFdt0K6Kja+Jk8W6llDw/pEt0FZedCy64IoQ7NZBuM1DhlYRQv/4lktwjuXbrV0h8AD/tCOl9JdK1C4FuKRKet1RqwPSnU3ob2U6legKpk7gSacoLC5K2x3AkBY0xq5B4RGpVIRCKawhCYCCgReGIIW5Dk0QBSVeIDZjCYzECwZisaxg+JfC2AJut3RkHTNeDlVjCXCjPddvlh8FDCLz+wa5OS6mOLyKQxLz5gVfhlcp5iNkQynh31PhZYefopHl5Q1Ka941PMOxGPQ3VomO6itLzIGRiG4LGwzUCqc+ChH60yMv5l10jAoc/HLG7rdU9mdgGa20MJAFsZqK75w5EM6+JK8BmjDV26+oYmSjUzsKMSDD1YzOzJDOpHLEWuCpWeXFHAqeSoYtwg09zynYisgBcUfEM7088XlTkgiSCpN3xKKj798zzvwxz3vFIzvpszt0jXOACpBwgPlhJ6VXiB+08jStj7G7IfK7Z0CwgPxg3U/umtmSVhnZk8oI4c8ZdxEhUev8RBT7VpQSonSMZ0/hHyofJQAK04YPLRrWPriNJtmh3R4nItfe3+MX5kdRKt4rKI1Q6ObEgWBPu4sUXyUJ/GBcOLLHU90dY3lmNnpeb0UUg7izaUMKUzWKMXIjzTIm2fT7viOj9bEOAtXd66XPc/zAJ0Umvgpb1aM5QjG8lLe8+ZltZBO8ji0QGdZcbsLqqRa5i9lyawVFByBipWT99UAmZSIyqWwdAcggqPyeyZ4KmfGPXYUlEtmsQiq2TWzaNb4aF1VWM+mhk27okvFBVYDxaJrZGeyMSvnrKjg8qCy6IawwqIoA3Fb3Uox4x1F4/89KqRFZ5QU68Nh0OKXrjjxF490caz/wDeWhxXaupUGfHWn8CtKWdqUhsqH9igC33vgb/iMFyxJaS4HZRLLTFhxG+szAykNdNqDJW60sWAoGFYea0MeLAo1hqR7LX945z6kcRakj06KTX7Fo8z85YDSdhffvEprNdDgopVc4rG8KjN5k7ZrR+rHBsTOO08m3SZCphBXy8QUwLD7lVad8HJTIfljWTD/VwtpoJ1gsjRU+qQrDXmiHIxd6O7Yu2NFsjuLhxtLQhy6RQ6ZVpmMAxgYxw+L6BxEZexEBe8hDWHxTBEZt6DcLIEXl8FKB1RRQvIfJQ5oRQOrxRQxAdYtYIFYrk+4WTaxyGw7oDCEl0f3WWKBxwaRKQL0Wq+ksoh/KSgP6eAda8QWBzQ6ToIiwTd+khfbH4wP6ZLpGktPfkwSsFwpJLTLM5rmgTxRpMaZ8N4iUeXhqAxpS3c9lYxtGTkIPErFsgvWLl5yT8O5m2DnKBmtB6HF0CgB76sBIRFexdPSIZuwAGGLoEuHsBDCxSrLvBC/VofJ7i4N8WldLWhT0QknC0YFMANlo58Ka8DUgkFWEEtDxdD31wUzo2McSSuqq2LzoYrUA5+SP/kAaUkbdJWGygW/5Z8FZDpXt8laJPyiSBzVKV68cZkNk65uHgtBPARdung9rHTSEz9/lC8lJo7wfilQFvhgPYzL9gBxUB4WFbLuVDaWmjurSzdJJaTIdEnttKbYWAPyOq+S4QedxtR0ZSlcCg2MQYkf5snHasESY9XKg3TIE0vXwVxkgfyQLQpvN8HSYzIEsIfuR5BK2w9UctMypcATnqBiqIsbBmIu/4QOsvZB2MQ9C+JQQVSY+PXu8o2bS8XwjQCyNgjySi/hCB7BpzjQzApgRZgu1xWxi1qls/0CLNe3nkjXw0lrDp/ixkqJQNtzpOKLy5iJ8RRCr3XuIT9afBVJflQqyim/4GXBsICs/EUDRKErK3QbizF+gg+6S3Yxq7B4Q4moyPKlTMJPcfkmzaGCAcoFX/gVVr7Quhz4lwddBrTJQywU4Eae0IIu9Ng6YJOsfBpsxluzkhQVWaMMU+axBJQbOYtyJn+euRv/ofhth0GHrQjC4Zmw8iZsnhN+rWCGT9lohGz0ta7LynfdNlaVtPCFjBm3Cw0UI/9mAfErdYtiEpdu5ZYtW4oPIB5dYgpNF1tjA7ZkmAyQPxeL2zgXUHCm8qVr7BBY7xpIO+TjBni/EiyqZDBeZpLRjG9wS4XJWhogaOlfEh7hQSEG/Li4uavM4B4GuYtjFgh9BHpWJejdktaOQFw2KVIC8pSpTqa8095USH60xGB5f4Rfpcn0fRSXym6VLUuMH27yqrVm+fTgblaKQsUvq5ttmzCmo5LpLhFG0+rGdPgRp/SUi4WQLAFdA3EJ45chpqztD1PJlGO6TCq38PLkrlxnlQN5SFnxq0uzWHn1UBbC4leUmnuAbnGpiJSCVp+iNh5mdgzvWU3GtShveUS/+FiILElWAbcoDunhOT8qkBXGfogX+TToqwFBP/rQI0+9DCavawFdNUCPeNEqTUogmz3JmwbMhACaKAVWrruuFQtVeSkf1jU5sHueX113sL0CH+35s1xEuhoo1qMlGPzKn3RtVgXdUkpJGF17smZgnBKTtsaRokmjtBIsqmQUkIKQGKYgDCO4qUBaYJvzFKJvxgvsQ0GEyqPvyd3VH88gLn1w7lpE4fXHuWOcDPi2qxHarREyRY7WVDy0alVYKOjl5jurIhUpApPvKrXK7cf/KpG43A0as1hMdw+Bl/wpbPGoZBQUusTvrpuhO2S3sneVRCUynU5oPAurFSecumYqqZY9rb7LRlPpiZ/wi4uyGUL5UwhAAbr4XQvgE9nBP2fDsFqM/1AQvlG6/lpgWYD8o49Sxz9LAijdyBagMzxhLZjWJ7esQErLKQO+h5eBcHiWOrBWEKf8sMo0QDZ+UpbyYLV8II9m3PAhe/wcBuaMZ3KmwQE8YY0oA90/ZQwUjEZQvTLAzR+rWz6FB8+g/gV4yCqSZ0qOcqLUjZup32SeAsfPlWBRJYPptJxEbFpDqNaC6eobwdcqc1cotK9vYDDNzAHmKSimGwarVExeZphwvhsEVflSoBi6URBa5FeBo1ElUBHBehgV1DvhNntjXENB6lIZd9ESCK/i6r6YgdIHFxcFw8w1OIwHQ4hHesqAsicYhBLvCKs4vBM+5RF6CQS6dD9YNLaBSEMeuLNqhBU/JaTR8KwrJT30+j6rLLinghsjoTzXCtIjI+SC0tXSqgQEG+3urDYVEB3ywsL2jYI0AM+8p1x1Kygl0C2h3MmpePHMpIA8U7RablaASmSiQHmiQ7x4vVYQJzlAizJhpenyqNxDSDswG2nsTjfvU5/6VMkZGilflopxNmVGRoAipUCFUacYA/gjTjx2URSUEV4H/Pb5Fd74kbtuqzvg/UpQ6rtFfClOEh6VAeH2H2EQAQTEyhQiCbvCI3TcKCRaUEYdwSgzCtI3jGHVMGuHQII0CFXuGwHoQvvwOTCwq8tCqFXqHD+JV1oApquCxB+FqGI4D9fgpbgcdWDQlcKhiIeQJn6ntXVXJjYWqiTiJTT5Fr/iEjbh+rjy3MftLg/K3ayYeGMJ+B7aA1aB8hTOt9VAGuSD2W/mhTxJj9JjnVAOujMsGivICbmWfevWrdPfwRL4Pg+pPLEaTzrppKqEul7yp2urwigjSjLylvxJj9xapoCv4nStBfwu1ljcsFzcpYWfuq++WyOkbukeaWR0idChy2flPZ6QsdQVkwC+CRtEgah/LFvpG5PS5ZZfcmvvH76goQ+rITJOlH+Ga4DIt/D4TvbmwNKzSyKyyZEZrS+GAYgNEIURWYYu0RSwPqSugzEA8aSPzB/m0MBMdkKGSSqEsPwCpq1Vwa43DNhqPSlVfV6tJx5EYeCZikuI5NVFkLgTknRR8IfgLQfxGDxM6yTcjOJbMZRnLANT3O66iYHykTeDhxl4T/qrBXOcgBvnyl42MuCSPsVLsVAq+InPuhVkTVdVJYz84As+RLmSH2uJjEtp2DR++M7KUyENiEojlVTeVUR5VpnQQoHtSP6G0J1j7aNPunga4KV3cuF7ZEFjZDAW7fKE9yxo+aV40Y1OFilLh5VjYsFSB37xkuUmDPk0KZFxOLQY++qVjHjRYeiDIscjtOCHXge68X/O+rm0kkEETYhAFUlXiZbXn6XdaDYtAa1IWSg0RGiRtBT6/lp5585oVWhRmZEJwmHWxaCkQSV9xyzFl6HNomACp+dr+Wh/ipfQRmkoMLz07K4SeMZyBYgnadHnyXfiEz/BpMDxdC2ALnlQuT0TUHnxTBY8AxoIKnAneKuBfMg7iI8ikB/p4pPveELANVoqlTxDKgT5TAUFFU6FwVsVT1zcdBcpZ92TjBECpSNdA5+sHWf1kEXdJ/lGx1pB+vKTxrovb3nFX3mJlSBP8uiSX40RxZxy50bZ4o88R6FQkuKIlYfH/PIjDvmK8lR24tIQokt5ejdjakAdD6WPn1FE4HkOLD2FjbkyKUMGmgz6Gk+gYCRqsNGUqBFvGbckXbdK4sYhzAgYvadNtUTC+CbDmE2rEixTZwoVQ1RQTMGszQRjLboP8oBvLBR3itVAGhPZzBNla3aHm3EDLTgFxf+8LSZBxEuCFQWwFogAGQchePIiDUqQHLgIrrJxqRSUkftqEXOePMgH4VYJ3EH6xjB021luKgJeEXy0kB/0kRnhXfLhYlnyGx7Jj3h0BUFc3LKdw1YQFo78k1/jNCzStYRKTC7QK20XnuNh6Jb3KBw0uqsz8uIShp8odj0J8apPFIxegrswZEq5iVea4uUuTulGVvEYL7lTJt4pGPBdWHGAOFYqc4taMiPmA4FXyAqBaetZ5VAJCAJBNbPBzbNCVkmxnJWnr02Rc8v0pMJXkAYijSlQxLEkCJFW1oZGYwdaZgrLGA0rRFwQoQBpEbYUMyWFtqGw+E6gIlQufgieMJ7R6S5/aHWnGHrwS8DRK47kZ6UQVkUzS2fyAB0GbK3b0HiFV6FJmvLlTgEaf8FzdHg3w4LHeCEsvyqRAVh5tmaEO+C3aVsNqAZEmPAtSh7QiG/uy4GFIbw4hSE7iWclkD56xIcngP4NiKUtmRHzgZBGwAi/2QktCatMi6NF0D8mEASB8BIwMyGm+QmMikL4A5VGN9LaBn4jxCqSFt30p0FN2wXMUkjDGcv6/JTcEMISbq2gCkjRcRteKiOhl47KJl1uaBbes0orHnRTLq5hPCqA/IQ30hTXSiGMsCxBC+dUSoPmrEIzTLZmaHXxT74pWHlDr3ywStCJL6zIfsmFMPzIi7GJDJpKz+W77r9JCuVpOCDfpSFePFqJ8hSPbpt48HM1Cgbw18C4+OR/gyqYKUYls4MgpFkfA7pO+vcui/YM2tnUaCyLQBJQU5asDxWWoKogFItn2w5MS6oMEMVE6D1TLgZAzbIYI9Oim9HSlbW2hPCrREOksuteEHK0DC/pU47Syrt8oQV9LhXDuwrdWzj9JY/C8eOdNTKLpnkgLvRYIiBO8aHfszE/CsJyCXTE9BcGr9yNEVLYyTPgp4oqP/IS//z4BukmZAxEuepSWJYgL8Lp5nlOvMuBNQXCsADRulqgC5QpujcyquQbkWN3aZUgaOnHmpXZsmVL9fMddm0gkdBqUR0VapYuJwYSMhWFwKnMBF1409OsEy2d0X2rja11YTGobKnUwlMYBJ+SsqbJak0zJFr8HtIQH0hH/x1tlNwQREHlUol054xh5B0NxuIsCkR7/A+Riqf1NzsZi2elEDdrEP9UKjSz7igtitiYn3gzfoI3lCCloPJxs/BN+VAo4sO30Je8pgwoHu7u4BmUIR7zR8nbUGlBIOXuG57OAzNzNobyLw/KbkeAfo2LbjO+bEAsPbu0pwNLUpFUbs+uCCVB5IdJbR2DFbemTE3b88/P6aefXpVBBdfqqnCEksD33Q9jLFo57wGhttqYUlKJpOU7wXen1FQklcM3XTUD9LoFoXspyMcsoDviIC15Qa+KQaGywFgVBvrFET65KASVXkUW1pW4VgO0UKS6GPhmMNfMkP09xqAsBrU4D+8oZJMNZov4NY7C6jD7ojLj1VpBnnTbzI6ec845ZX3iUfKNL1FM+BKlJT/8oUVDgKf4hW/cufFLKXL3XRjP4qJEpc0tCpHsUV5maH1TXilb8UlLeHGyuLMFJkrOGJ+urXDi45d8RbakExpBGvzxPwfGMZnloEUMMJsQpYJblKSQtNZaNgVhdWSYT8icUZKDprR6hESFEI45rsD0qxVmLI15gC60gO6SMR/KrN9UtxwIyqxL+DyjD+QdfWjVEuuWWTmrgqGDlRFF41IJ3BN+tRBe/kD6luGbmTO2QqlYWmFdiFZceiqGymqmiEXJAlKBFlOoq4X8sWSUJ6tO+VpXgmd45XsUiGdQ/p7xyzS58tel1jBxtzBOfllilodYMiKv4mYVK3PP0rD7XxgTA/Lrkq7wrE/5VSYsanyJFUbxGr/TeFEy5I4/kwvCZ41XurfcyLF0pc+Nol8pP0clswQoAwzGXAVpitOMAwG31kfLbjGTBU4KGPMVXAoICKMW1loMQs8qUejiIEgqjmUAukTzgOCmMmmpLB4z5mN1sW87WrGHiLKQNwJnsBkoW6Y6q0L3Dk1aS+5oWyvgv/jwzGCnxXm6lCqr9AzqWpdlkadKT8FQ7njhO7rFIR9rhShhZb1169bij+6wWUAriUG6eCJttOAVfywHR3W4kxtKkjXMGqI8NWDotg+JYvLNPivrzsiVGTBrWFR6W0msN5MGGCDHK0rC8gmypWuMFvKIT8aoWM6WT6DPEgpbfXTlrTz3TTmzFE0mxJrKJtxs5FwJxu7SEsAWU8S6B5ZfO4+FgGM8RNiiXPiPiexZwRJ8d6aq8ZXMYnAjHFporRph6CGeWd2lQKGbndIf50+3QEtE+PhdK8hfhNgzS8wgqL1ZhE9lJ5QUsu4hhYkXeLJWCA2udBPT3cRH6eOtTYLoQlNoVumUF5qEWyvgsQsd0gNWgIou76w8vFD+3tGDX/yDwWoWcN4D1gelbf8fhSmMkw91hSlZ79KVH3zxjaLL7uohyBuLT/qhWRmy8DybPNDdMr2PT3iJr+L2ThmydgywWz3tkk4vi0tgZd0lDOzvCk+BA8JyRzhggsqGiRgN3j3T7L4H3L2HCTKYBVr5rvKIX7reXRng5Cbe0DEEvxDaMsMCaAF5EQ+wOixf16KoyMZZFIw9WVEwkBbCnTvFAAqUO7hLT6Eyc212Y96zaqSj1aGAwg904Vne8cAljaRn85sKxUIyg6XAxY8fyetaQZopF8Iln8Y95NG6HAPDLDyDsKwqfoYVZ0cgLnHKl2c8jpCjBR9VIuMjZtx0N1TUmPzKFO2WEKwlxI03UTDkR2XMincVV9opux6hiTWMLlfknzXDfy/P8u5bD+mTBfVRfCl3/OBX/VFnLKnoZUI46Qbo1UBwd8mP8BSytVi6bLp1LEbyK03+VoK5lQwG6n9KzPZyC5hMxSIAUwhACCDsKhZBjIJRmWWWmzt/CkA4mQrhvnFnmokHA4VJgbo8c0+Fl4a+Yq8AevDfF5KxhaQXjYwOMzMqq+4HU5HgWCUq7zsChSp9l93q1nlopQgBmgmZyoN//KApaygUdmhFI7PcSmvbOZiu1ovowtmIyQSWt/WESmCQWTkx1bV09qGZxaGIldlaWQx4QdFLKxVDZcQPZe4MHiuomfZgawfZUXZad8BfbhnbWS+wRtHkYlkat4q8pvwCsm2LhG6PBkclz3EnlhAAmsk9HvAf+smJyk9G+NUAkht+Wby6P8LimXEz5+eQs8C3HsZwjAGJj9UuHlYRf+oBC1sXzZhRMMzPcliRTWs3q0xZSKblsvpSP5S2lDACCQEh08p5xgDg5lnmMQ1DZcQ9ikgcYRh/Ck443wkLxRJrCbOFd4lPi74UhHGJK0pHWBvzVE6VVN9XpaEAKAJAE0HJ82oQ+gMCYwWreLU4hEx+5E1+5V+FtU0Df5NP7maobMMw3U3Za4n03/XdteBpJdcLBJscgJksA+AqiEYH/fKUMt9R4Ld84x3LRLmRK90GblZLR140atxUKK27MlSuvmss0pisJ9DnIrvoDmKVWvmNDrzSjbHQL0eB2FlNQWgwUn7iUZ6+kwegNCxV4EZmyVHS0khmIFpjKY2s7wnQ18NmZtYPudNlonA0GPxxM0zAYjZMsFq5qlrTAs8VWsZ41aKm0JiGFjthJBPe0QVmVBCsT6plM5quoPVXDSwBxjh7RWXBBC0SxrB4CAvBTSUTTrpGx2l/Yw8O5dGK097O2KBp9YP7zW+BtHrmaj0oS7NB2chpmpQgU2zJpzCeewzf54G40EBoFFwUpXyKDx3cDQQrcEpIZSEslI9w4Tl31oo40I7fmZmgbLkPBWktgQ40KVfWFiXJ2lBJTOObvUAnf6sFnuCXexomoOC0rFu2bCnFLR2VkGIjf2QHD9zRpPuUw8W8rydf0INONEnHc8pb2fguL8lbZNK7C/jznIaQYiGP5CCKW5x5jkwI19fJxJcGn0yQNWWm7CB+xCf+IHIK0jGbqM7pwQSJdw6sfJ0MwngNYVpPjKBMwiAWBcXgRC6DSg7admA0RcLMN0CnBTToRfmoWBSNlocA6e9bNi+zvskcq8KxE0w7dwqMstKVsQjNbzUIlJF6fWFQSOKIkGr9HO5Ec2sBrHPItnsI03cl8gcDS+jRk8JXkZIfguSO78xZgqMFI0TcCREh3VlAF6FzV87KSyWntLnjPYGM4PaQV/xHc+TKJR8UmHx71yWnSGJBzQNdUDJn3xN5YaWa5gdp4RGejbg08Fy3Xh1mWbGYNeyrwOqUjFZf4RAQloZuk5kO/WDfDQJasAWmN/XfVRpCyL/+JPNeZWGaWdtB6SCBYDAhTZMaeI2QGYeg0EwDSst4BPDDfCSE0k423F2E3HiBaWRC6k4zox3S6vAr/K5EWjowkJm+OdOVO16wGkAF1D2gZFRo/XthMti5M/OCd5RCFIPBX9OnLC6tcMYD+tYywH/5Vh6xIOWTpWa8zzdjQOSJHID0wqelIE5pihOPNFgsPmMl4lDuI2ZDGagvAV7GSlohVrcYz3iA1oH1Qbvpr+UXHcAKSSXWLTGDYtwghxBTKKCSUDYqigK3ZJzwqFyEw+ATy0b8jpcgGK70LykQguk9lS9IJVPpTGledNFFRYs+scqgZXXF385s+RcDWihZ9PkXk9WsukLyrxVmsbAOmP2eDXrip3AGvfXn5QmPdiakTyDd0WUdi66TlaXKSFkuJqAqvzKMMjKWYvBRI0IuLFSLvCgjacybvzQgUd7f+973qtugOy1dtI6YDWWmPJQfns2j1JfCii2Z3iuN5z1mp++UirEVhWz2w/JzXRSgnBySbJFRD+MvWiuDTMZaWDjiiZAw20xRCqfSsYb0vZl0hJpghrYwxaX1wzBu7uJzcfedMhTO5fuuBgWDJsoiXQ10ejeoiycUr7Eopr+Kgna85t+AIt7LI8xZrIsiPF0O/FE0BFMeWLO6xRRfxgNAXC7+5S1jOxoAY2vkJQP48iMfvYBHYcwDfsM/NEnTs7E4x0qylFbZBdgjQA4pY404/kWmVojVbyuI4KV1oWx6ECx+VH7rQnSlrMI0tcfSAaPqxl+Ms7hkyDiLFpxpaxbBehBhMuYgLYKcZxmnbAKzDb5FEKM4uKmI3iNswM3zRlAwID+xCty18BQM4INW3WCvihk+8GcKV1fFIKeKKwx3ZaAsVDaX/HIf5ld64afL9/Ao/AqfCFziA+7oIJS+S5PFaLUpJYOuxE1gKUED9ZSlAUWHLvn/lEamnyGUh9AQDN+XAr/Jq3xLn5xa6+EPD+TQGGFk1UWe1xMmPwCv8FF60mVxezez6Rko2QCNLP/w3DvEghePemCoQR4Tlj/fxA3qGPAjLmkb21M+Q+BZeg14tyOY25LhhcIwYEsAEIZ4d5niZsWnTWn8KtxUEDNQMmO+XYslgwg3u6QVswaCaaziyJxwBoKZzQaPLQjCLIOKuhSWUwuvG+SisIzVGJtB3+4MfDCLx7LTBaVYrYdQaRyHqpuie6mSZVwHv/FUOQmPdxSDcvItQggRKG6e+fGsPL0r7wgld5e4VRxxu0ubm5XSlsurDBoNWycIrkZEHOIm8Mo8CirprzWSH0i6JiXMjBpnzCzZekId6Nfr4JcGA0/QQymqA3iHJ8oGX1K/gOKQFw1QD+/KH7+BvyhXvFYu3oMoHP4ofjxZB6x84BdTIggREkwAGeeWwvQtAh0/wA/m+YapNLfWLuF89w1DMNc97/y4CDG3tGziU0gR7t0Z8o0vhEqeKXDKl9UA+KMrYHxDGWgBdbUIEuvCIDEBC7+UTcojcSsHz3gpDt/x37O77y4gvCxQYx72cak02YRHgFkOBufN5PErzpThUPDXE2iP7EmXkgWTDCwbDVovU+sBloYZUPnHd5anoyPQpTzUBYPeusUUMstH3ciP/fDcAL+uqLVqwtlvpMGhIDXwthnIh7K2ZoaFQ1aslzG0IG1jexoqFqc0slh0HbByJaOAXARFRhAcxeDZHfMIMeHxTNAUqO8E32yBOBJGoYorQhth6ONOHMCveFUGSkrhpAK4dpbQ7krgHx6AGTvCaiA4vHHHt77CcNM9MZWfyq2cmOhaWK2puKzTwdfEhad4rFtDGJUDgaa0+Ev56fpSYIFw4iXkukEG8nthVr7iRyc39/VEZBfQTH7cXSqj7RF4IV/rBXmkiK1MZmVSGKblbVexixsd6pYxSUszKD9h9BBsALUEg8Vvb5ODy/BUNxP/0G3piGUheG780iSN8UtnANlAa7zTN2mxJjU+6uN6K5l6agnsVLTWbtIKvK4m8JMmxOXehL7uzXSt+4jl0SrrpFXibW+TSas8256WBn94H6xEDIRTVspPWaKhKZQqR3fu3JJGU2yT1mBMWiNT30Ij//zx0yrJpLXq9cwtMuA9YVxNodV398hL7txbd6OeQZ7+7d/+bUrPEOJIfPy1Fn/Suhz1LfHMCrdavO51ryuaWtdx0rr8U7rR1xR30YAe35tlVd9SLqFjWE55x7/3v//9xSPxQf/t3HPPncYhjQc+8IGTv/u7v5s0S/dSca4h9mpx75qjHrSGLaNlqbBSaG+tLHd9YybiiPmgpctYQhOiNbcIWD7KKlBeWn/pKL+UZQactZRN0Os7a6kJfHWfrHMyHiF8rE3+mxKp+JpATi0b4cUDvvEjjHRiqbnzB97l3TUcqxCf8H0eAm7iEI4lYLzP6mtjfOLRfVlLfurOSMOKeOkpN2ngoy4l6yTWjKNAeuDPUpBHZRU+9chqdvlklcoTOtCwXLxrBipnV0Br1Rgy+cQnPlF3aMyePPjBD67nEfNBqwRNiKrlnwdavN7vLDFQJuK85z3vWd9d17jGNSZvectb6pv3n//85xVXM73r/Ze//GWFaeb+pCmC+hawcj772c9OmrIpvywHcUEz2cuSEfajH/3opDU05YcFdNOb3nS71rk1SNu9SwtOOeWUSatA5XbwwQfXHT2LQRwufGBVyVNTgpMzzjhjcs1rXnPyX//1X9PWfy2w//77T1784hfX8/ve977iT+ueVvr41Lqbk6a0J637VH5AHqDPb4+8s36agpl873vfm/z2t7+d3PCGN5w8/vGPr2+tK118+chHPlLvr371qyvcL37xi0p/GOcaoiyZwjaHnYYoFMICIQGzCQoGjZgfJ5988uSnP/3ptNLMg3mUDDz5yU+e7LfffmXaC0Mw+W39+2oQDjnkkPJ32mmnTa597WtP3vWud9X77W53u8l73/veCqOipsz32WefUibczz///Gm6lMw73vGOqbL60pe+VHlR0W9zm9tMnvrUp5Y/3yI34P073/nO5DOf+UwpLZVG40Xx+PbrX/+68pn0h+iVDHiWV3GqmCrtWuFnP/vZ5Pa3v33R1ay7yVe/+tVylx76wttmdUyVm3cYvgd5l/d3v/vdk1vf+talvJQHHiffF198cZUP/3e4wx1K+crzLlUyvbB+6lOfKi0cfP7zn5885SlP2fY2mfzjP/7j5OEPf3g9N7O4WhHC9JWvfGU7QabFxXP3u9998oMf/KA07gknnFCZvMUtbjH54he/WErmxje+8eRVr3pVCWq0+m9+85u6N1Nzcte73rW+ESAFAphMICio+F1MsDYiCETufaVcDgT0n//5n0vRrATSWUzJSFuLDs3Urr4+hK773ve+k8c+9rHF/4S7/OUvX4qB1UEJaFVjHUAzz+se/9xTwd0pGeMhH/rQhyZXucpVpuknjoRzF39o9278gmyRId+MMwAl8ZOf/GRaQeeBtPj/93//97K8WG7kG4zTpF6EF8nfaiAOl3Et5YiHxx577PTbbjA2ubSSUbi9oiEEGK9S3+xmN6uBqghJ6z9OzjnnnDJzmW3MsU9/+tOTy1zmMpMPfvCDFf4FL3jB5IUvfOHkm9/8Zt1pW8JA+JDwyU9+shh9/PHH1zslxrQmrM94xjMqjmOOOaYGOVu/uZQNfyoLpeL5Xve6V1W4tEqpuJsFoRtf87wc+GNVqNxAOOfBYkom4aO8991336l1ksHQv/mbv5k8//nPr8qhq/akJz2p5AP++3//75MtW7ZMDjvssHoflkHS6SEeg5Nve9vbJhdeeOHkspe9bNGGFspGK3z1q1+9/ApPkci3yzuZesUrXlEtNJBT6fqmxY7imAdRer1/eWRNge8932DeuIcQzvXIRz6yaCXn3uUrdY8lt4mxtJJRMBEQmWauPuxhDys3/caDDjqoFEgKGv76r/+6+tu0P3Pwf/yP/zEVDpYLMInvcY97VGvF6gHhxaPwWDLXu9716pkmZ5Jf5zrXKX8E+LrXvW6lIw3Wy53udKf6Jg40Z+YqBbgZkRmbecCfWZs/+7M/q/dhpV4M/PWVZSgGEe7vfve79U25Ma1VhN6vclMuKrhGgoXZf09LH8vk3ve+d1lC0n70ox9dCkt5UVKUmTIXnqWEBg0NpXPmmWdWeLKnMYH73//+5fcb3/hGWVue+e+/sbZiRc0D9KINTanolCvLmmxH+YK8Q/ytFJFTeZZXdKbcUx/mLc8NiuUtGRmOILqr1ExI3Zk3vvGN1f+7293uVtNjICoDWl/72teq9dHCZlDuiU98YlkvN7/5zcsS4dfUJoQELdSpp55aXR4CC4Q7rSR/4tN3JVi6YxnYSxwRErRHsDcDQivFjZ/h+3KIMpB/wjpvuFlKhqJyzxWwOFmv3IzBpKJRhqB7bHoWdH8zEA3KI5UxeWTJiouyUdFiybz97W8vRcYfZcaK5U6OAn6Na1ztaleb/NM//VPFY2wDHy655JKSSWFi6WbsYV6ExshQ5JCi0S0TJzn1LddaKAI8FVcUFpo9r1aBbRCsfOCXojj88MOrO2RWQVCXsRWgHHwPjBNkLIc/AoSRhMY7ocg3UMDGYAgKoSFQZh+ucIUr1HctyWtf+9p6JgT3u9/9qnsFiWOzIEJEiN3xk5VmNuVHP/rR3MoiFQjvVahNLpQbDkMFRYbJoYYShuVEvlei1HZzrFzJsBx4TzeHhZFRf8zGXAWgRWS1uLIYysCwsJe73OXKvDYo99a3vrXCemcGM3UzuyQ+l9YtlgzrSBzi1cqxqIIVZGOXIK1ekG4E3uiGol/3MvlgMc6DCPlzn/vcmpnp0xix44jSzh2/8ViXjQUHsXbCe/dR2RdWrmSgF+L+mamOsS7uEf4wO2ZovidsTG7gpsDyLV0BSEEyTbUmkAKXNmRgcqMh+QHPUTDGGbCfkqU4PT/oQQ/azv+8+PKXvzxdrTpi7aFMXL28vvSlL62xx5QnGV9N2e3GKCUz94rfxsjpnqMWuFZutopfG+KgVZJaPcnNd6sYwb0pg3LLe9CUQq0UFQ7ELR538Vj12ayjCpv9NNAsm1q9aDUot6wQ5mczQB6bxVc7xq26xB+8bcpm4clPfnLl3/tK0Ky/7c5hXQ4pj9yhf4bl3vcUKB8yStaaBV1unpUVniu3ZoWXPAI+kc8Rf8TcSgYDVQ5QCSwn/4u/+OOpZkBZcKMYKJJemSgY3wLhXVk6noKDFI74gOKIfzTEb+LPu0q5USsB2oM8t+5QKVKb4BwJStnYrGbjGlCu84Dw4xk+Ob9nXkgfVKDcxdPzMd+apVhuaE8jEoUP3vlJg9AryFTQzQwyhr/uZFAe1QUyaAe6zY5+emajY2S1VzL878lKZ24ls55QKI4kIMAKb94CScVIK5MKvBmAZlv6KRV/gfQTuV4Y5+WBVlTe8c7ZuvOCEmeFCq8BcJod3osHH8Xpmwpkjw1eow98j+Lgxi8/KqLwUZC+qZji2d0gz3iCZ3hpB7uDuPbZZ59SshSQ/EfhjkpmF0Nh6AJFSfRW0FLgz0WwCXPfgm50qHiO0FQh/+u//mvhyCOPrG37hNcVK28e4AFB9xM6B3fNA4oF3134/h//8R91FIc7PkaJsK5sbqSQHB0gnI14/P7ntg2EKpowKt3vfve7UkyxalQu7rsbyFt4qKzk29GeznNh7XiPMg6P9mg0Ri2LJkTTQa3+3j+3ylHPvd+4Bd5d/AStFa2Bz8C3xNGn0ccVN+RnCr0Jc903IkJv8IAHPKAWGmaw2oCi/PGXgex5kXwbNM4K6+UgHTw2Y9cqTG0IPO6442pz6vOe97zy05R3+WmVqZbn47W9TGbBLJBsinLKewPPvmchpjVV1n40ZbNdWW82DGnHt6Y46jkTE9yUXV9ueGGtDuBBL7t7EFY3u5Sp1Z7ZgJERXOgLp3eHVCZuwn384x+vbQoBt0AFStwgbBYuAfLnne7dVaBA0Js8v+QlL5lO/eOhyrxaiC+8NVv1ohe9qJ7nQZRT6+bUdgzveIunNlyi18bD61//+uWPuwVpUYzW82SDpDU+5513Xi2SpLgsRcgy/77sNyPwwYymsoqySFmSzZQBtx749rSnPa3cRyUzBzCRQPHuesITnlBTds00nHz4wx8uPwRUhdEaPvShDy1/n/vc52oLgednPvOZVeGyetSycv4pGa3is571rHK3gM/+E8vlFZB760rUN2tobFmPoHPb6EpGHqI4ba+wHwhU6l5oVwPhU4nx6Ygjjqjn5RAFA6wOGxPFozws6XeBcrHxEfA6q7Tlx+I/VhD4ZuOrTYq2Ctz2tretTbKw2StY+KLsKF3yapOwDb0sPOjLAcJf+5Ksit9DsTIl87jHPa42iVmI5zrqqKPKrLbknJBCmCxKlcbdN4WjMHSJLKwjqLa9a0EdB8DEJ8xWCFNcVvkKyxylbDznG6VlwZ8NmUlrMygZraCuReufT5f/y99qlUsgfC/c9g7Ni1R+5aChGCoem1attraMHvAa7coBlONd7nKXelZ+yhLE65vwlFG6VJsReIvHGjUNpwaThWbPnLstDBrN+EtZhEfhcV9GexBWpmRsXuOVkjj99NOnGx4xD8OzvN/u3Oxd4f+CCy6YdqsIrn05CoCbcYCXvexl1TJkTCYt/uUud7na1a1faws89/SB7V0yLgDSsLGsryC7Er3SiGCx3kAL/y//8i9TgYzffF8NxNULsLNf5gHhVwbCOs7hMY95TK3o1mKrUG9605uKt/YXBd4dJqVb5vgD7zYgikO5erfyWFfJs3Ea6OnbbIhckVlKhjXPjTy6sx41HHinISWz5NlZOaCMbTJlKbJ+4gZ4p4tpTJIfwH9xi0cX1oFu8W+HusY5/GRVWeWtB6Ge/PjHP676FujOisdK+ii7nYyVj8mwWmxgPOCAA0qI7N/Qsqn8GA2UAyZjDKViG36YQkERRhn2XT/eXiSMIbz9blmKRQGcffbZdWKYOIRRABgdst2zezXKbFeD8KVQ8cezbsxJJ5205soQPyKEcMc73nH67t5/6yFcysU5POiz6ZUbGo3J4C0FGL56VwkM/h599NElD77lu3Kwv83ZsTmjNg3KZkYaAYP1hx56aD3LlwsfWYI27r7yla+s7uOBBx5YYzHgLF8nEThd8AY3uEENzoMuKH5yV5+cLKCBhlve8pY1LGDbgkbjJje5SbkbbKf8lZGLv+c85znTnfL8aizAUSmsLCceOIqlPwd6J2JlSkb/M0clEhrMzqAf2DWr7yk6jAfPhC3vZilo9LybiWAV0dCUlDvwI6yWIaeFaRlUVqY35uZwH9/SXco4za5EKnUqlgqL9mwcpZDXslURf69IVHLdFFguHTTyozzcXSoUZUOgtdyQ+PFaq6lySTd34eNnllJZy/zuKsjnQx7ykNoB7mQ/dcEZNsad9tprr8o/JXOjG91oOsvkTCVjlk4mYP05L8e7UwrEoSE1VICnkO0y+KwOCA/4KX7KSsPumZt6YEYwG46VAzope+9OMLA73p3CSf3diSglM/c6GQcb+7m+Of/W/661E41R9a1luv4N05RE+fE9aBW/3lvm670lXHfw3BhTawjE63e27q1C1t/9/HvGz+D8xtYvIaw/cCj1/vvvX6srA3G7rFvY1UB/a2WKVncLtPyypBXwite/zAPp4D/gdWv1qhwALZDvPZoymK4zUj7KoimYormZ/lUW55xzTrnzC/7uKQ8W3QknfmUnfv6a4FdcvnETl/Kdlf5mgfwCHsirBZRWafsLZmsEF04++eRaiAfyzY81S+SxNX7FI79mbtZ9XWQBX6wQti2hWX31OxqyjldN4dR/s8i3nxoK35R+3cNnz9bpKHvv0oTwXtqtF1H/eUIrefBDxF1aPxqhqwKN3RhWLZU1H425NVALjSF1B8/9O/+0LvTu4grSGg5bxSDhgz6eXYlWwEVzuhK6jFoqz76tNcQZvklD/zsHSLEq8AW/h+h5HfRu4W+6CrmDeF15BmFTBsK6pLuScpFGT+tGKNPkAZ9ZMnbMQ/IbPvHHkmEBAr4YT9F9yliiMRjLF9zDN5Bv8Tqsrc+/NA3Ip4o6Q8fhWSB9Z/b+wz/8w+Siiy6a+mHF5KRI3eDUH8MSGffZiVj5mMwQEQJRmIUwgBXMEuI9BRlbMhWfwc/1Qi+sykN3kqD3s0A7uyz6itIrn+WgUkURq3gbRYbQobJSBFEyQ8ij7pNxRki+Tesbs7E8gzxEkejSqjePetSjJk9/+tNrLDPHnFIet7rVrepwL2MzumhgNld3y0yvcRZrywwbUCapxuJ2GTOjlKzH0u01VLELUEqm7Glv7itFE+JLmWCNuVNTun/eU9AEq/LdCrf+qvjc5z5325f1gbSYy7nD//yf/7PMesW6q/iPHumeddZZddfVWg7NKqguQPIhzNatW+t5V6IpmOqKvP/976+8+NXsEHjt/+3+6qgLJP/cmhVT3Spdpab8F1qFr/h81zV6+9vfXjLjn0t20nvWHdVVFe7617/+QlNsFZe0/SlUF+je9753/Vq3KbUK57ezzaopHqIVLr744oWPfvSjtd1EuunO7USs/De1QySYzGNcMuDdlec9CXhCUAjGe97znuqXO9ZhPZE0o1AOPvjg+oEY7Col07prNTZBuMnFO97xjm1fFodGy1hDL0erFM01RZQM+iiAWfxs1sOUXpc8NKus/HsXh7zhi/ESoBD4cwnvuzTwzZ0iyviXSxzi4tYs1WrghQHlL25jfsbmxJlvUTyJZyeilMzcKTbztTIi4wE32hjCWFcEe14hES9gLP/zhAEFA+gQpqdtKWB6j8TTo6fDHW2hU3jPi9GJBxQMrLeCCfA89N3oRjeqPLkWo9MGPiCY8IY3vGHhqKOOqtaQFUSgHUER8CceZ+DYhJnWvHUDFo455piFn/3sZ/V+0kknlQWSwVBAm5bWT98/85nPlJu4VEJ41atetdC6DQuvfvWri3dx3yiIUlFpPdscCngUnvfyHn+UQWQryiYD//JISciveKLEKBhy7Bu/LLv45yfvdr17TvpOMeBfHPEnHrwPPbsKcyuZaEDmH6YAxmES+C6DQ8yTOX4IvbiiaOYB/5iLoRRNaFwO0fDScS1FI4XiuzwTGHfvrlnKaam41guhJ2VhN/eHP/zhKp98G8L5NbE2mOp2D++7774ltNe4xjVqhsP9MY95TPnnz4zi61//+oW99tpr4dxzzy3/KoNW1eyj36EqA+Vx29vetniHvxTuJz7xiYWb3vSmZeGZYQldTHk/hXfkhRlFB5ClfDYKQk/4q+GQN/lMXaAEPHP7v//3/0557j3PCe+dIgD8ypADHkP8BfwMaQDxROZDE394zt1dGa+0fqwLGjFzoSmA6Wh1Y2oNMDVtWXezKdxWC3Hn3gS9nudBwqELLfMiS93RnDwN0QpougIz+YTcdyS/6wmrQDNAiZeL0Zl8WK9kNbLT//l34QkeEQ+HnIO9ZznXlru1U/HrnQyk7LybVbOAzYHvPXyzpsmg5J3vfOdyCy3+4ZTfq/K3EUEW8FReM8iPB/IUfuxsRD7d0YQONJoA2FU0NaxsnUwjtDS1Fo8Zfc973rPm4WlH3z7/+c8vHHroodt8rwyNmNLAjUEL733ve8t0ngd9uFNOOWXhhS984bYvS6MVRrWgz372s0vLo38WWFdaGYN58qnlMFCnyyBt6W5EsCguuOCCekbnrBas7y794he/KOvihBNOqJbSYKKWD49e8pKXLDTlUn5f/OIXL7z1rW+tZ2CtpAxAa9rzMmlbB4JXTei3ffljq42v17ve9eqdP/J117vetX46v5Ehj/gkf/KG5u9973slK/KJH4vJ1HpBepFRvD3ssMOKj553FU3B3ErG6DiGWqi1ZcuWhdZC1UFLRsx1cX75y1/WyWwERZcKCNVvfvObepbRjJ0wr4Vh3oEwGOSb8YBvfOMb5Z8ycA/4ExZ8E0fCGQP44Q9/OD1WUloBOjBYGH6ZsxTkaaedNu3r6gqAOKXDn9khUJnAN4vdMtqvOyLfnoOMUUGemyVQd+Gh97MeMLCID+iSv5jrPbj5Tvg8P+UpT6lxFd1P5WeglgJ62tOeVt0YCvzqV7965bnHUHCTRxBe3OLlLq3vfve7274uLBx44IE1IxMohzPOOGPuRmZnILKML5EfMh2ZBXVDmcqrfOJ95NQ98kHuIs/kU9z4F1l12Fdkg7v64W4gV7zCig8dytUdxC8u7/zjs8WrTunjXznwn7Ek78LIw05DS3BZ2LKefRctM9N1GE2j1/oYi/Ese7a3woZJGx+hZb7u9u0wyR0hYLGQK7Dc2boA5roT4C3Vbsyqb+985ztrb4c/ArYC2K5bZUuCfzQJ77eo2ZiZNFvh1d0Px+zrsNkvpr99VNYR5KwUfm3ss6u4Kc/aH8X89x8oebSE21kplmlblIUHulHuuhF+WmdhVOiGnGRvS4G00dUKeNvX9UVrwaY/NnPNQtzxnBjYTWwdR7PuauMffoNl6b6//OUvn5rdEZsmvHXPe3jundmOV9Z9WNbuFzbc/bcaH/BGd8mvjf1m16bXfo9N4txIaJZ8HWdhD1+r9JWHpmwmX/jCF6r756SC/NCQjOIPebJeJv8Mw3enCNhX5E72U1/C36RDtm1+9MfWfLP/z9EnfjPk32XcXehxSVN66g76rKlpDfCUPpub43+dsbLFeDlygRBYtRgBRCiCKZnWEtXmOAznl1CCH+TbMGYFpLNmVG4QTgFYPEZROaNGuGwIo1jsBbHqUeUOqZhoExqG2WWafwmLG1MhFci5Jo4/sAnTcRGttakds4Tkcpe7XO0jAf/qtsgJHRRLaw2qkjjWQtx2vFI6dpsTCrRTGiqzcQfh5EX8voFwdprjByGxCQ7Wu3Dx4BGPeEQtBNQYzAJlGDrc5dNYjp28+Ot7FKYjHMJ7bnhrlWnGIOA73/lO3YVVuawuxR//3XI5+kHly1gYtBa/7tIk+HYNQxRxNlnuaiSPNjNShuiySM5COiD3VnZTDPmrJbmSZ88W3tnoq0HMBkYNpHD2mpFH/rIXkBxSvOqLciSnjpggV8JTGsJT/hoEcuob3oOytKnYTxiBjKKPcsoOeX/d3AkN3sqUDEEksI4q2LJlS7VMKhQNrPVqZm619jIqw7SoFYkyQnjdKR3au08Sk9KqicfJblpU4E/LqgVUqHZqq8hoUUCE2DNhVxgZ7IRUdMqIUrOqUmGAO6VzxStesVpsiLJBt4FKaWeLROhFo1WYOT/Ecw4kSoFxy4FPCZfKlHcWxnoCbRRzVpDOsmS49YrEXdnFrzhsUWCdolvliXv8uXuPIpNPZRFFD755508a+eY9F9gcGNlJhXFtBIRmfJA/NJM9li2oB35UiG5ywEr2U0IKNb9T1sBRUOKghDWaaWzl04ZIygRYdNKUBlBElAy07mrFY1OmSz3UwxBnZNC9VzIsLQe9KTP0W5Vss6bndcbSA7+NkXVvma27gS79cQNJ1jw0BtbB0gYF/YqjZbL6nAZS9U2N37RMVX/zla98ZYUzGNkUVMUXiN+AmfiF5V9cjfH13SZMU6Dupk2f85znVPytQGtdgH5xwnET1j1jNc3CqLUbrcItXOEKV6jxCn3TVhCVhqncpCNeA8ity1Ru3nu0Qqk7Wj23lrmmeaVjPKFVqIXWbarB6x6+9WhCuO1pfYAXNteZhoZh+jB0k1d8jDv+mVYWh3ECa1zkk7v88+fuXTlA+Mst8I2/8NKzeLzz5/KOJ9I3nuDy7NrVMBaD5iDjXfJlzCOwwRG9yRv5csdDB8Zbvdu6MOVXPVK/whNhXKlz5FOa0iDLVv0CmVOnyKpNk8bKDMQbsBdemZDpTIkHTbmXnLujX91Fw3B8bb2w5MAvolLQzZpYaN2RGgzFDIKMSIzCiAgd9AyUudYXLSZQEkMGUEYK0nfCZek2wfPMr3QwuXV5FprVVL8P4Rd8C3MNSEtfGGFDo7gMJDbzvgpefsyEoS+0gwVhdkxbLKaCzkIqoLjl3cClghYPBWuBlF25zWoqf8Ewz+hbT6CTUm9dmG0usxEeLAZ5tOtdviB+F7sH/XvvZ9Yz9M8bDZRfGlo8bd26WstD3ihVCP1REqDMyZIw6pE/GWRygcxqDGfVFzDAbmaIwlCWzboud0pHvCYS7nCHO9R2gtZtWjjzzDNLzqXT0wCpK+7SUCfIn3cKa2dgUSWDIIS4VE5TdDK+9957l9BhRDPJFo499tiF/fbbrxjWzLsKm8oY3PGOdyyBFc5UKagAKrh9HhSRb9IUV2CLuqlyU6kKy0pTR0pgqOlyTBdO2haIAXoVYGgwS+K7yiIeSubhD3940ePZHUz5mbrl7/a3v3196yspgSJg4tcaSMP+pNZdqkIz60T4KJtM+QaLFfx6IXm3twV2ljDtroi15RgTq6ntDWOdaJggMkRmyCm5JMv8qhPkgsycc8455U95UBaUAiR8wF/rsteSAHWDNcm/uDRqhxxySM3q/vVf/3WVsWUGyly8aO0R5YV+cooO9c47WncGioKW4KWkPgwI0SqKyqpLgFgMRawr6yP4kVEZ5ocmdmE6kxszuSduTFN5mYcsGn4wVcshDv6kz9JRUOLCJP8GUtDCi9N3CkQ472hAX99SuDCcexQo/zQ7GryL37fkmRv/6OAX7e78MJmtR+FHHOjFC3kF/ihnoAj58x19nlP464GUFcWnNcW7oSCPmA/KPhYFvpINZeuufJWtcvVMjmIta4R8M32vQfZONhI28Qjb15fIPRlJescff3xZL1u3bq1vZEdYdVF9CchhukNoEZYcqB/qaMKJA43SSB1ZJ+z4BskRGxMEWstnLZP1LxljGrHxoSre4ha3qPVEFAFF4eA2a8AoFUpknRXDWmJlGyRHbB6wWrRWun0r+XXtiF0PikQXiMWhsWCdUDCsHBYpBZMJiM2CUcnshtAaagENTFs9PWLzwLABKENKJuOculPpYqdLvlkwKpndGLZDaAVHbD5QKBlToXBYNmCcZrONbiyqZGQGkiGDssAMdzHjmG0Gqpy+5Zk7c0+YzGgIh0HcfAfTbgZNwff4hWhu08kgPqaimR+j+TEVubkMaok3BZG9UugDheTQZ2eVGJGXL4O2GQADd+katEu+zRJxl0bydrOb3ay+xR3izx0N0k3aGfg1EJf8uzyvJyKQsN5p7e7Av/AwlkRkDsgnRB4DMhO5Ft5khTEyA72RAbLGj2dryMi4JSKWeohL3TIDJK6knYmLyClZU94mTyDx5Zk1hMa+nrkLI47sq4O+bonDRa7XBC2ymWiJ1SrNRkytQGyVptwbo7ZbMdoyUhfw5xu0jE1XdOa7+9atW2vZNAjfKvh01Whj2nbPkJW30k2akLilmZW7AdrhMpe5TP0HKjSjKfnqEf9oEW9jeL3zL35096xKeDSKG2/4Be+JL2mFd97Di/VC0gYrnkesHr28pfzJQ8q9B7lx9bJF5vjz6xJ790D5K6OmrMrvWWedVSvYrUL3Azj76ZznGyReGFZXciUul3qTshc3+J76FHpTr9CBvtwTFk2pw7AD8rr8UQ+Z5mK2tUyWJqZFH/KQh1TL79kg46c//em6e7fQTZ/Rrl1TeE5c426E/Pvf/375E5cptpbZ0qim6Ghw6dmVa4CrMaf6odI3XW0dDAtIXOixXsDqWs/SMJXHL83MYjEKb/0ANy2C5xvc4AZFk3SclcpdfFZPNqZWnn/1q1/V1n15cMgS7Y5OszXAP2iZTA9bKCgeeUC3eFhK1lHwazHXK17xiukUsrTzvF7I7EMTluJRFoGNWBso16YESkZcH/rQh8qdLOK1VeD8kElySo5PPPHEha9+9avlrvzJpWllsHaMtWs92a1vfeu6fIemGCpeV2Bg2NiNdJwCAOTKjJTDw6RhnY3eALlVF7ihg0XDOgodLgeK6Vk8//nPr+8HHXRQuZNnq4vXRF5bhi6FaLNoZfuS7OykFf3YzWYvsAGQBqYlaWPa2k/ZaHs/tGrMmFx88cWT97znPaWFbYRjyWSzoN2kfrwvDGukMaA2FEpXWuKhYe3T8MsJEI+NmnZK2yDZKlXt/RAeDU6NR4/Nmo2Zk9Zdqj1WdgODjYPi8PMsm/IaM4tWQK99TNKUXvaX4EXPKr8QtVHNv7nBLutsmLNvxG9cAW/wxIY0ccrPeiNlBn7Ulj0sI1YOvAw/U/52lttxD2SoKYDpPqZWocsyYS3YNGufkR8UPvvZzy45iKUcyxbIBXcnBEjDhlvghxzH8gDf7a3j1368yHT+SNmUWu0DI3/osp9MeqE9ceW9KaHaF2hTJTRlVX+lBHVDvVcfV4mlN0jG9B+aaZihorS+Wr037Tj98yM//ikTBtroJdMpJErD5S94KiJQEML1V34a31cWSua0004rpvMj46GxWUW1sVGhtpZlGo7J6NQ3u2CFTYH42+W9733v8hemy4/CtgHUH//8XpSCkhbwl2ddqX333XdKb38BZeNZAb373e+eHmshvT5PQ+A13rrzJ69oyrVU2B7KCIShhCO0y6U/D9J1De9nKU10S4cf33c0zV2JnmcpX39stOnRr2BtliXDGjIgN/w5WkS9UBeE9+uSKBlIWZOl8ChddJuEyS0/kYUgNAR5dzyKTcqBMI4+sWubHMSf+CDv7hRk0tDgc3N6wXnnnTfd3LtKLN1d0q1oxG1npkFTEuW2mAnFDHOBwShdHV2I1q8r86tlssw27+C9EVPx6qp4dj5t4L1H4nYXXw+DVFe5ylXqG9rlQZwJEzAJ5aF3F1djdJmsNkk68T8bDKHnA/OTWWyfVatQ1T1yl4cmMHUYlk2j4mJWW/7t9LnklZ8hpO3qwa9L98e3WeFmgTksnDD2t6DFu/wOebFSWFmtC4m3ynBWfOnmolvZD/O12eF0SPv4dFF0w9MdwQ/nFeu2tAamDlTXrdG1jvzgCzkA/ElYPMoyf9tSdHWUtziFWQ7kL116si9OXTll1csu9777rKyUpfTFYehBF0y3Cx26dDZ37ggWVTJBMmiXKeZihE2KwwreI2GcfG9vk8zrcyqUnIQWxioM+5AwW5xG2F/+8peXn1lI3O7CuzxjZCqzPUaYd/7559f3Iew3MibTWpUaTzF+QiA8U0pG+v0q1+7tWSAklMeWLVtKsREkJ8hlz5M9V/IrH9l3YoMmoZJvfoZAP3d+PPOHHnf54y5P8yBh+Lek3R6sWXxYDdBGePFAvoydDSFtFUR+NEbedyc4vc/4oMYIKIJU8swM8WMM0nOzgqss8Y6MKx/+E1ZlNnPJnX+nHESZi5P7ciCP/hrhWFXlTpE4KtYJeVFq6gY5yOHwID2ypRzRaH+isDY1q6tk2/+bdhhNCC6FRtjUVHM3pmD8hXeHTMU8bBm6VHepMbD6hcI5SIp7E7jJiSeeWKab8Y8rX/nKFaZp+fpDHj+uo446qtxB2i4YdpeMwosf0l3y3gqsaOLH+TKtYItWZ9mkuwTPf/7zp2nmTBhxMzHjji5xOZcF3WjmDsxgMwbGcLg5XEtXS7fKIUzO/+Aufd0ncaMvNA+R0+n6S7fRYd0QPswDaUgvZdcq/LYvawO0gTQWg3LQNTaWtdbp70z0Mph8606TZ++GBHSdHTQln8rLeKNvyr5V/JIVp9txcykTfHFP3Oliu4w3OoMJ+OvL3vceeW/KavLc5z63xiS5GTZInYAjjjhiSrOzZBLO3QFj0iC7xk+d6Mgd/Q6O2wEsPSYzYueCEiRcKq6+ucFCpw0qaAIK3Cm7HpQ5RIn5Hj/6/72ARilEcIdxZZyFv4y5BQmLBhBHQJkE6cMTq6XGbUbsEVh+CnvEzkOr9JR9dTHSzXnkIx9ZxwvkV7e6lKbDmc+u+9znPuX2jGc8o6Yd00XR9Tv77LOrW5NwDtISLz9NGdUmPF3ZmOkHHHBAmfC6f/w5KCxTsaY37YFCX8x3prVFaZ4tV3DXXdWfz3EcTG1jFL6N2MNROmfELoUpdlOJPVgarIAUkXNddQF/+9vfliVimtJ0qjN0+eHObPbc+tkV5jOf+UwtC2Cy+wbMYrMijjX95je/WVaKmQkzIqA7q5toWhQNFjOK0zuEHlaU5xyQzeTXfQTuLBnhk+6IPQ5jd2kjwZiM7hKomJSILkkOowZnx3oeXqDv7Fxfp9tTIPrm+vV+lGaqFdJ9olQolFe96lXlli7Ola50pbpTPtYIRTnwb52HdVKQNKNkgF9x592dktGFG5XMHouVdZeY0mCkvAlNmffugWncFmldrZLUNDEIxy8zPaa6UXPPYNo3cQm3FMTFD//u4kh6eTarA3kXRprgzq97q8B1T1yh07NvIDw3/mbNoqwldC+kB+ENPukumQoHPNX94C+0h0ZnvZrt+tznPlc/39P90cVx7KMuFug+6broDuG3Z25WX4P0wCplaaV7ZfYBf4Tp+dB3g8wi6T7Ngi7ciD0cTVCXRat81SoxtZvA1dWEu8xqq1o9p6XUAjfhrDDM9AwSNiGtZ+5M+7jzK94ASf1gYo/QIR3P4gR3NAF3F/AbPwmDziA0aJXRAdyEERb94k2a64XekgELCc2mtYpcq0oNxLJS/uIv/qK6OPLBevGfKECb7hbeyQc/wvrNRnjRw3+irFg2EyZvflmTuLIiWlcL0l3yKxCIyPSWjPRdeXfPwr2e3yP2KKysu5QNV0EqLiVjVSklMRRm7wQ4lRe8u4JU4h5ImqVkhv4SbwR8iD6dhO3DeM5sSYDm5C3gT1yz0lgrzJrCVumzbYHi060xnX7FK16xFIife+lO+YY2U5b5WR3+icOU5JBvYEWnX7dYlcyfpQbiSDm///3vny5ZcM8yBeAGGoo8hz95t8LVsxXPQx6P2GOwMiXjR1NZ+2EdgHfQ948A2j9krw8/lI89TpQIcPMcReQ9+yX8cMpAJbf84G2WktHCJn7rE4xBqECE27qMrBFAp/EG0PL7Bw5QFmgwtmCcQtiHPvShFcblp235J5J3O2HdDcruzIoSZYY+6VIirqGChlhcvYLolf1Q8QfGbfzErkeUKz4JF4Ucd7xLeXILnfx6RiPkW75nzGfEHoellUwEN4Jjb8Sb3/zmEjK/GVV5IZaM/Q+ishhJxbBfx58g+QXfUlHF7d2siEV1lAPTW9xaPt9mKRkL3qwnQZf9TyHdBsA///M/r0qGXhu7fLPRER1afWC285Nw/gbpT5IBZeQvgcCPhVTim2UJbHboKlGieKlcolBGjFhDLK1k0hK5IN7SvzZzAFbbsmCMFzCr04rZEd2b0+5pBcE7S8ashX9nQ2/lzOrHJ65AxdBK2mxp52tafaAgjFnoxplJoZwoLqt4/Q2RP9YTBSTe/gJ3YwpRjP2Y0e6CWCgQvo0YsYZYenapVb6awXDvYREW2FQFZkXMPrgyi9CUTG2sapX6UnucWsLlHr+eLfpqlXi7mZ2l0CpH3aWJDud2mA0Rd+izqMziMOk4E8M+KrBn6aijjqqZE9+chSMcmt1dPcyaNEumeLG7Qdnh+TDPI0asOZqQXQoxn2Nd+Ll9zksx1mLgEHSXjMnoUoiKZcKS8QN2i8D8aBx8M1DJn3hYET/96U9rgZml82ZQwGIzfmdZMk55M0AJLBV7qCDncBis1BWzxsO77ljAqmlKZXomDTp01fhzRATLzN6mrCnhzpLpW/vdCcoIr1x5HzFijbGygV+VzSFQvDs0x8ZGiiBKRldId+Re97pXdUHMgDjHhfAyxVV4YzTCmyFx110i5JkyFZdpU8/iGoKbDZS+OyRKdyxKkFLLTIkDtYzLUCTSR5vzZ8Sv+8MtlcoYkp/6U0C6UVEq4qFkbPjMe6Zw1wLyjfYM1oof8o52fno+hG7fwHf0cvOs66hxcMmz+H1LN1U5ePddOGFcytE98aeLKD5h0g3NNH/iMa0eukEc4bkLpCP9dK99T5mFPnEKO2K3QymZ6gt5c18KvKTr1ARnuoW/CWjtUWnCU10Qfprw1HMTxnpnlkO6SE2watGcs2aagJW/7LPRfUpXbIgmrNMzN5pQVncpdxBX0gjQZ+9OqygVb/zIg304II7QyF+6eOhKd1D+4n8tIB280b1Dj+cUwywehO7QmrIAtIlH+PCj/94DP+RL/OlaQh9HH1Z83IZxOrAdPTn2tC8HeZOGbz24K2ddY2XSY5juiN0CK/u5GwEhoIRBZSMoKmoE053ycKWi808x5J0/8bjbdEcwCTfBE877YgoGUsnESaDFE8EGQkq4IXcKg39pCOuCWQpDeP5Do3Ee8QuzlgoGKGGKWp6cZ2PVrfSliQf+/Og918c//vE6/Oge97jHwt3vfvfKT745HMxdGYjXWbLAzTkj8WfjpPy5bICMu8s/ycFZPN79x5mSkP8nPvGJU8Xm7pwc4135zj13Y1xo881lhbJ/O8ursTfxUjAvfvGLy38umzVH7MZoFWpZZHalVbjpc1MQdW8VejqGwvzN1b8HTGThmMjMcaZ0IB7o3YYQztXHiybP7nkGpjrwD9JNOJfvufODNl0AcUDylffEuxYQt/jSjeiL4eSTT54cdNBB9Sx9Y1etEpd/M3FN0Uy7ffvvv//kFre4xZRG413WAYlfnM644Y9/4SzYk89WsSvPZgHBWbTOGdENFs5RE+FHaENLvoOwPd2e+3N+7LUSZ1MytXZJ91OaP/zhD2scLnx3b0p88vWvf73CjdhtsPTs0hDppmjJ8qzVBC2o1gv61ql/D7Tcwmn5tN69hSAeWMpqEC6tZuLtW9k8g9YT+AfpJpzL99z5QZuunzgg+cp74l0LtAKYpt2jKYT6SfsnP/nJStdxovvss09ZU8Kg098Y0Cq8Z6cWCgf++qArE15e73rXK3+sB/7e8pa3lAUqX/jhBDbf/QSuP/b0mte8ZsWJH05qU+bKSxc30C0O8oxmz03JVbwu6bAmhZWH3/3ud3VXzvIhXjT96Ec/qjhG7F6YW8mMWFuoXCpelEFAmVA8NkV6pjBUWBVeBVY5hVFxVWaVGKIIIW7SAGFdwjbLp8Lryprm//Wvf13fdH/POuusGvsJhEeDKX+/uhHme9/73ravf2oUAD2UhfGkpCt/8tLTKS2KkoLRNUST7p77Ax/4wPIzYvfCqGR2EVQ01oGKGFxyySVVkV/0ohfVXy8dRmV8yD+t991336qIscp6ZQC+BXnmxz99KClrhRwS/fd///elEG5yk5ss3OpWtypLxdnNFMO3v/3tUgIB5ZC4WDoOlHbYVRC/aARjPYcddlgpDefNsk6i3EBePTsoi5JxGLdxJvmlhBLPiN0Lo5LZRVD5XOkuObRcpVfZWQgUg0FxB6sbGGZBOHVO5Yx1kPCuWArCpjsLfipmsNXgK6tIeH4dcH7CCSdUd8rB8E7H9zO7HpQRpeb3wJQGZeeXxP6AgF4LLu9yl7tMf1JGSRmU9kO5/fbbr7p68iMeCghdf/jDH4peXSYn++2999510Ln8Jp4RuxdKMlvr8qdmcMSmh+KkSFye8z5ixE7GyqawR2wesHJ6DN9HjNiZGJXMbgjdE0iXrB+gHTFiZ2NUMrsIKj+kp5q72Rzwnmnr3k9/QeIJ8i1TyOJIPPkOGTj2nu99XHGH3H3PMwzjgmE8I0aMSmYXQjcmldYUMZiKNsuionrOWIqZmlRgd+6///3vy48BYYOnLrM1vrmiFAzeJhwk/Je//OW6+85fvkdJmA361re+VdPc4Lupbkol8XlOeFtFxJe4+jRH7LkYB353ETJ7lMV+FtVZhJd9SyqzBXTWsnjnR+U1K2NJP6Vj5sZUNCVz4xvfuPxQNLe+9a1rCjxxSUuXSXhKIMrLpehdaOGHkhI/v7YnPPnJT66794QD/nXLuEfJuLjFTx+/sCP2OIwDv7sSLIB+NfGrX/3qsmwoBf8jpkD8eeBf/uVfqkKrqCqzFbrpnlhvcv/737/W1rBK+KecKCA/WIuyEq+9T/ywkqIEAu/i/MQnPrHw85//vJ4pC9Pnp556aqXP3d8PwHdWC0WGJt+/8pWvVPoXXnhhxZc0WDPD9EbsgWgCPGIXoFkY256aBumKwbM/D/gXdrNmJgcffHC5O2oB7CHKD90cJN4UR+0XcrUuznSvVrNk6ods/InLCYFXuMIV6hskTWGaUqk9UI44dUxHUxz1D/GmRMqP/5j7lvjf+ta31t4kcDSr4zwPOOCASVNMdVZyU261JwlNTcmVvxF7HFa2d2nE2qIVwJKzPh/60IfqFL+LL7544YMf/GC5ZbGaRW1ZHXvVq161rA4WkctCN9aFbpYFcBbLfeADH1h41rOeVb+7fcADHlD/ZOphl7WTA7/xjW9Ud8vy/s9+9rNlsfQWCXqz8A/9dtKD1cDHHXfcwplnnlmrglk4aEQHK8p9xJ6LUclsUFz/+tev+7Wuda26Byq7LhAFArpGlAyFAMZFKKC88+vHbxSA/2ELb4tCD0ro9re/fSkOCsEK3zvd6U4VRxSh7luUjsuzgWHQvbMCGM1osdEyccHYXdqzMSqZTYQoDgPC/vLIitm6dWu5sWJUbMrAmTMUBdhGcMghhyyce+655de5MfkjZWCg2A5oCsv1jne8o96jWIByAkqM0nBuTKyp1p1b+OY3v1np27H9sIc9rPzwS+m4j9hzUU1MEw798xE7ESqvSqwCavFVyhRDnu3z0UXKuwFeg8WeKRXdm3vd6161+/nhD394KQLKxUyTKXFdFVbGQx7ykIWnP/3pNTNlo+RPf/rTOvYh8drT5BgGCoiSYfn86le/qulr8Yvn/PPPX7jnPe+58NjHPnbh3//930upsJLMRjkWgsXl97j2QVGABpEh+RyxR2KcXdrVUAHTpXjqU59adzM1dl9DukR2TgOrhFKK1XLLW96y1rDkX9dgutl4CgWiq2OnM6VAidi4aLqbgoGnPe1pdTdlzY/ZpNvd7nY19W0Wy+bJ5z//+ZXm3e52t4Xvfve75X7kkUcuXHDBBQuPe9zjKrxxmKOPPrqUDiUUBQOjghkxWjK7ENavZDyFQlBJvbuyxkXRxOJwBxYLRSMcBSAs5QTcVewUae7c+fHNM/iWeJNGxnukIW7uwrCiovTEI03f+UuXiMXTDwxDaB6xR2K0ZHYlVFSVU4VXOUHFTIVViXVdVFLKCLwDtygMllDC5ZtLvOLxvVcG8S9N91hSvnunSHwTPv6lZbbIvbe++EED/8JL19176BAntxF7LkZLZhchlTIVkSKIBRJLwbdeUaRy95g15hE3cYlDWrFeZj3HX9zy3n+L3yE93F2hgf+ESZwj9liUJTMqmREjRqwXxu7SiBEj1h+jkhkxYsS6YlQyI0aMWFeMSmbEiBHrilHJjBgxYl0xKpkRI0asK0YlM2LEiHXFqGRGjBixrhiVzIgRI9YVo5IZMWLEumK6ueTss8/e67/9t/92SX8yvrtNctm74m5fzLgLYeNBeYHzZpST3dTZBOmQK+Vqg2W/sVL5uvh3QfZHOb7TNwdTOQpCPM63kY40xLMzIF302t0tT5FL7vJn4+aVrnSlOiuHjO4s4JejN5zlgy702Miazay+oxu9LnvR+v1kdrULz79yEY8rpxq6O1ZDnoRxz4bZHQWeiU/aeOnMImXq0HpHqirbyBM/3tEibb/hcc8/1ZXBZoR8qxeAvy75jPzbKOzkx8ibfPruOXUne/fwaC3KBT3S68uFm6NUlAsayABadxbkDw1kJulf/vKXrx8JaBt8I9dkFn8i3+78c4fwldw4YQKExWfh/Iv/6le/evF8LfKHbnSgG0/RHHmVB3Sh3/OIjQfyoozUA+WmPF3eYVu5XfeBD3zgTz1Ma9+ZZ55ZhgyFRdgEilDmOYp4xMaDhlFZUQ4ulVS5OYvqkY985MJ//ud/bvN5aRAOZUt4NKZ77733wi1ucYs6FC9H1YjfgXdXu9rV6pysnSkH0opQo5Ey0vAyYBwnfOyxx5ah8653vavc0wivJ/Aaz3JYYRqgf/3Xf60DBTU+TjBlYPGjLPhzLpjTTv3N5ipXuUrxm5KVJ/7kL3+ycfb7ox/96DpH7P/8n/8zbQx2FBqSa1zjGlWu6EXrRz7ykYX//b//d6WrzNEjPWV+ySWX1AmuyuElL3lJnU1PnsRDV2wmKDdwkCSeBmQrnTblKK+pSxpbcn/DG96wzn1zlLUyUqZrKWtLlQvDVrmgc2fIN+ABQwAPnNx72mmnbfvyx7Po0IEe6GnCRycD77XXXgv/63/9r4Xb3OY2xTMyo1PEWJEfcv++972vZIrR5tRf8eLrjgLt+EU+P/axj9W/DZQ5/qJV+aFhrerUiLXFUOerl7nIj7rb5OS6W7Zs2d6QMSLTbpdQXBoFhU2gEliEhGxn9whGzAcKR7ko5PQQlSO3hz70oaUkHbbplF4NJnd+lLFGSzhlqyFzuu/Xvva1hc985jMVL0V64IEHlkwYldErpwh2JkIveih6Fzc0oZ+yjVLdGZAW/uI1nrzsZS9b+NKXvlTGin9B3Pe+9y1DK//iRDu+X3TRRXU46fe+970Kyyg4/PDD61RmZeGi8BmfjKCTTz65joXH8/RudwR4ptEgDxS9X/698IUvLLo9c6c4fCMLaPGscQI04L1yEIYfedssCK0aNfx91KMeVcfgk5/oN5eywQuNnbphBIKBqox9Z+gL+zd/8zflZ0ehXOje8DvlwojSEKMljTz+7wyeo6k3ZJwe7hDf1772tfUdDXgB0TVkB+/Ienjml4/+jSusE8DdnQwub/6Tcsopp1Rd+ed//ucKp77sKMhpaN9///0rzjPOOKM6EOor/YVWfB2x8aBsYsSQKzreXR3wrAxbXbjuoYceeukRmeapDBkVSYUhqC7PIvGcXsuIjQUKpS985eRZgWso3Z/97GfXX9soC1C5U7b8CkNIXEYK/ArB3+DE7TcG/odLYUF67lGsFIfnXFFqBE+YKGFu8UOOpIsOyk+63CGyF3nzjfKJgkpc6DAsTSmSXfFJOxDWu0uDI7xn7mgSP/rEFX/zgD90C//4xz++/sC3ZcuWhSOOOKK+iVuvQdxoQxc+ohtvhdUwUOQMAqfIM36M4jBajjnmmPLPkNGjNQrGHyOk5xHEsOMu3uRPmkP+hx8UOLr0VP3PWNx+UaHRjn9502sGDZHwfkvhu/Do01DgnXiljY6UowsNIC1xgvRzcXPXgJMB8fErLrS4K7PkxyV9sgfSED7fvC+F8Mw/e/yiwx8NDzvssDJqxIN+vXjpRn7RRc7wwvu73/3uapDxwEiVE/TxInGHx6lL4nJxSz7Es1S5fPKTn6wORF8u8uw9dSL5Fj7l70p64vadX3kSTpikNw/4R488v/jFLy7D3L+V5AutiRvwiUEiTfxELxqMCvt3NUOC4fec5zyn4lVfGWknnnhiyTWeJq7Q5+4KL6Uhb9zELU/SkSbIm3LjT313f8xjHlPPL3rRi2qEyDM+okEZjNhYUC7KTRlHL6dclbe6pu42Obj0iEwMGUOCEQpIAyUCEOmIjQflouCVlfJT6J6VX7Naq3F8wQteUL9HYdRQBvHrErYvd9/9nP+EE06oSv+UpzylejbioXQoHN/0HCnZKEqXuDRIlJk0XLe97W3r9ynczYVTShqvd77znQvvec97yrjSUEirV/6Ujvg05s985jNL+UWZ6dlpiI00Sf+ss85a2GeffUrIA3nwsznrP9DGH0MC0KdSiIsxgjf4lkZjKVkXBp1GUvzi1+9hrnOd69R/p+5whzsU373LI75SmKmgwnlW1/RaGSmmnH7wgx+UAWP427QCGvCLwkbTjW50o4WXv/zllbaG6+yzz65GJSNk4pUOHlnjJG8uaRkl8lsdw/3yyED64he/WDzBB+ngP7rxXOOssZeW3rP/dolH+v40Kl94SRY0Uhm+F1bDF7oZAGgAeWQ0+LVODFD8Qzcefv3rX6+40Shv4kGrxpF/eUoeb3rTmxavTPmQL/5cUYCLId8YIAxNsmPEkvwJj6/uKXv5Fybl51m+/Yn17W9/e/l/xCMeUfLj9878mSLxrzMNPZ6mfsiHurdUufgLq1GfWeUiPkaA0SQyIw6/KyLjvktDOPGQHWWDx2m4jcYqU3LJDd+Wg7ikrzxe+tKXFr/lWzopV0gZ4Id8JW5u/PpHm988kQF5JOPyZjr41FNPLZmlB9QVYd3F/5WvfKVGg9QHbuqu+FzSwgdp6AQoU1NYeCGuN7zhDWV4qftooi/EoUzpk/yCasTGhLJSlu4uZZiLTmq6YDRkdjcoF0o2SkDl9qz8YshQthoRSpv/CAflT0lSbhStim9qKYpUj8ZQugWHFM73v//9hde85jXVCFtHc5/73KeUtIZGfC5KhmIVn56YuX7rC97ylrdUowTHH398NX73vve9y1ASN8VLCbvQz68prte97nVlDGl0/G9Og2ZkRnjK3TOlSPmhU34pQHPwN7nJTWqYnpEjj3giz+IHjZl/1h1wwAHVgPOnoV6qQZRH8WhsNVTS8T+9n//85xW2Bz9GMsSrAWaQUMjiVwZ4jF/CMUgoeXkVrykrDZBv/HBjIPiXnwbPtJP/7MUowhd8B/QpV0aG0R912JoiDRP+uOOfUQnlZ8pAGaBXWniJtlmGTAwLedbAyQce3/nOd65GM9/lR4Pqj8ann356TanJm/LW6DAm8OK4446rcpa2+Bm98uEbWj2L98c//nEZrORJ7/55z3telT34rnyXKrd8m8eQ4del4cNLMukOykAdUO7k+p/+6Z+qvjCa/VvRdBWDQ95jVC5WLuI1rdKXixEZI6jDchEWTb/4xS+K7+5GTRlEjKjUe3zAe+Xywx/+sEZT8jNYvJa+PCwH/LBu0oiMtSzkDK3yI1/kI/VU+vKY9MkbmXz/+99fxh2jgvFARvAUrQwOMiWfjCVh0MxwUc6mYdV35czYk4a4lRd+4BW50Unjzrilj/jDV/w0koxveH2rW92q6pDvaJbWiI0JZaPc3F1pW1yjIbObIopXWSm/WYaMBp5yi9+E6y/+3SkBCw41vJSfUQZKmRLwXU9Ib9o7ZUqxiJMy8Y0bhe6Zf/70xozAUIL8agQoOYaT9Pw4l8GkgfOs8adshafo5Etjwc0zejQGFvvKV5Ph6nVZREs5agDExRig8ChvjZ48uijhGBEULuNGeMqYkguPFgMaxJNRAlfKgOHBGNRL91NgfEiDlvzLM/o02nqIaMA/hsxBBx1UPDNycqc73anKT5lG0fOHdrQyFhmA6AB/OWeYMTilLX/S41/DgVfc0PuhD32ohvY1CkYZxMdd2vghzCxDRnjxa8BNh4lDXvBXWA2VMhMGL7jLt8afEcI4M6InXwwQBoWRhbvf/e7V0Cpj4fAo5SFN8WjkGJxo1jiRFfzgD73SXwwp03kMGXx2yYsLLb5z44dhpoFnyGh08Vr5kEtyKr/iYXwJu1i5yL9ykR9ufbkoK9/kLenLH7lDE1nBQ/KFZ9ylo06Z0jEl6BvZF5YsKUPu4g4/FoO8qjtGYYTzTr7nAXqUFz1xv/vdrxate0evdLU1ZE4+GUvnnHNO8QxddIP6bATICA4eSRsfxEHWyT0ZxS9Gmqkjfoz8kCNyKz5rmaSJfsYvuYqsKPcRGxPKkjy7u9SlXENDZjRHdxNQLrlS2ISAwg3sgNm6dWspYJeG3kjHG9/4xlIaRkvMU7sMy+rpaJxe/epX1w4a75QaBcpYsCDVYlWNiiFuPTajIhQ3JaVnxI1SQQ9aKBZCiE6No4bQ6IJpHcqK8aNR0JhxE4ferfv5559fjQ8lRimLk3IHNDHUNGi9EaICcGdYoT2GAGVImQmHJvFQmnjG4OBnOWhQNExZuCus9NEmrxZI45ERo9e//vU1GmLh4+c///ky4OTPjiBTZgw8yjyjCgEaU4nRLl+UsjxSzEbYTGcZ3bKmQs9bD5wRaBpH+eKl8PKKNvn1HFkBjQG+usQtL8CfK3IkTJQLOr797W9XnBpzDbhnDRFeigsvGYd4JW8aaxBWvO7iSvzKRT6FS0MrHt9d4QNohIT1rozlwYjYco1zD/HxL56+/kDkTIOM7tCoTEwDMhjI1H777VfuGkZlZ3RAw/2ABzyg1k0ZOVmuXMhPXy4uIJcpF98jX9wzInrXu961RjpMURmdMa3lmzpoKskaG9PCIC9oxufl+OS79JR3eM5wMpVoSlk6no3QMDyMnhh5IxOuj370o2WEMcbt1EO/i4GrrJRfDAn8lRbekiP1gqHCXQcIX5QRPzpYNiTgnTpDTjISaFpZueCRMMqE4QJ4GuNKWS5l8I7YXBgNmd0EKi0lQEFQcu4qPncXUEwqsktF9t3FPVcUKz8qPkVoOzbFbfEvxUKpMor0xI2G6D1SagwhOxD0ck0XMXDQkjUr4kWXRk46DAA9Qz3qo446qnpUDBuNuvUb0rMYlnLWq9MzEzejxFC7PGh0QT4oJkoww+aepam3RqlTgvKET/wYxaCgNTCmAYyCyGcU51KIQmS4MVRMzxh9oUwpUXxCD8WvkeWXu96xyzC7hdcUMX/owRtKGY1pTJMXjY/yQZc4TePgu9G2NCr45tKgMW4YUuJBF0SR45tyidEQUPq+Z/RDevjKXVjAO2E0bhoku0DQbWSMXPCrsZIneVFOGml+GXAWRcuL8tDAkAX09IaTNPkRh3TRgg+Ar6EFjHzIo7TFY/1HeLcU5B/kRXriRIM45FE6aFRO6Cdz6ckbTVHujG4GgoXwaCVfpjY++MEPloGhTPBFx2C5ckHHrHJRBsNywRujLeSOwaezYDRDOjon1pyYijHlaLpUBwTNII+MgOXkG9ClDklbmYI8utCFjhin7uLGK7S5lAl/4oks8Stt757lDZQvg1cc0jINS3bQzUDyLP/4jyYGoXolHN7rmNEzdJWw4sdD9EgXhI2soSEyMGLzYzRkdhOotJSjSq2XkwZeZVepQUWmOPpLI0RRqezCi8e7xt36Cb1GvStTAXqY4nVREBQUhaUHRIlQspSEnpSRE2tjjBQYhQD+KcEoK0aM3qrFkgwYIzUaP9/Fp8EXJyWWBsU8OYVHIaGDsgT0exa/PBjtYBwxVvRWGUS+4498Mgb4MxplKJoiNsKhIWTMiH8ppMFlyJl204MUD37hnaF95SAPaNIIxiiRDyNj6NOoGLXBX42Sb65MpaHXhR504xuehD5GGkWP39zc8dBIh0b0la98ZS0IFhf+Z7hdHPjHnUJHqykP9OEFd8941I9QpQdNpozWGU0iV4xMI3fyDWhGA/9GSYxI4a8RLA256TQNGURWIQ0QnoXH6JMn9PR5B3zS8IO05G8eiAekJ79kzKVORE7kBb3yL21yIZ/k1SJU5c1gQL8REHQxzEC5kwlyLK5huRiF7MtFPZqnXKSBPy7xkgkGorqk3oQX6iQ3o5t4j3bAV7SiZTngDXrQl/JX1oxv9Ehbvnr5WAziEiby5x29LvCNO30kz3/7t39bU0LyyGBTT5UL/oG7kV/5xEv5RKeyMT3tuzjxyx2M5Khbyphs9XI3YnNjOrY4rpHZ3KBglJWKTxmowAwKyk+jnuHVeSAspW6hpTUyFsvpAaWRoVAoBEPKpnuiRHsIa6ujYW806Z0awTFNpOFmYAHFqseoh0v5o7kHpUNx2umkl3vLW96yGq/kk7FlWkv+DWXroaNNb5EbpU3R6yVTfBRYQOmj0dy9dR+Uu/yR/3nknB+NjfqBbo2bxa8aQA0YPg2Bt4wyIxl3vOMdq1HXoDNy0C1P4jX1hGd4G5pvcIMb1KhXGnPD+XZLWTMyVMry5gA3BpL08NfiYLKQRajySuHjje8apMDCcI0CuRG3kQR0MYxMI4X/0Q0pQw2mBqkHfpIfU4xG6pSltIRz1/g/4QlPqF1LvlvkqjFLj1l+00DLN+PPSCEwnix0lab4+FuqgSLDIG8ZpVgOwpBDxq9yM8phATn3GB2eyZxGU7kZLWPQ4lOPYbmcc845tTZoWC7kWByLlUvk3CJaHQV1h5ygQznhk5FOxqZ6QybJFF6qf+rhsM7OgrjUPyNKRkw9M8LRKDz9Is0YJ4uBnEj7Wte6VhltnsVFhk270TemocgU40j86oV8mZJVz5WXdNAU4CedYHpPRwv/ySzZEYeODENavcGD1CXlaH3VrDo6YmNAvSJj7tHJuRjErewuvdj39NNP36sJ/yWEXyUglIRCwaswngkjpOKKMG7CQASWH4IEvvHrHiUnPm4jlgde4htlOovnyodBwHhIw6rcXBpz4SkKQsEvhPe5RwmlXCgTSiXlrMKLz3flKr30EKXHnX9pUd7CaYy4pUHix0X5MzDiX3hxepZHYZNH+SZP3D2jwTua5I2yEyf60OxdevymEeGPW0+HtORBgwBpQMTjCl8Wg+/4iS738Cl0uQANDCR5xQ9p+qYc5AWdaEETXiZ/ypKSFh9e8OMbgyf8Bm7ojmzkAg2g79Ljxo948F8e0ezdhTfK0zOawveEl4eUacpXuu6JRx7RFn6gMXfhuIe3wvKr8Zcn+QW0cRdOOuEjOoQNPYwAfvBT3MkHvqZeLAXpSzP0oD10yzuaxaUM8CVlhyY0AH6iRTh+fcPH8No3tIhbvpYrF/GHhuRnWC7SiOxEptGGj+p4vhu1NCIkvvBZPJ75Tx6XA/4kvPg9Ky9xJO9oQd9SkE9h1U+8QCO+iDN1gxuZwzNX5A/daMUf9VRcyo8fHQjxMYoY5b6hy3e8wOss4Bc/OsUlXjxA/4iNB+WjnMiMMlMnlK2LXND17dulDRkn+zbBuMTQugKOgleRRUbQrB3gTiiiCCk4wkBgIqQIIEji8R6lhQh+ECb8iOWBb3ilMqZ3rOLjaRSaMuBPAbvjPx77rty4UZYRhhEjRozYnUHXMXToQs+MGvqR3owBqX1iJI3YWFA2bArlFyNGOcawYUgzWlu7eGlD5uUvf/leLYJLWN6g8Yxlq7Fk0IgwDWQEJFYuv4RFIysxbsIxcBDkAv7B97FRnQ94FShgPMbPGDIpI2WiHPgxpGr7rwWzfe9r5PmIESN2d9Bz2iGgL+lQetFUm2lk07TaL7pxxMZDbAjl6FJW2jx35cgobffr/v3f//32hkzzXIYMj0OYw3WI1UrhtEUL2kasHcxV26WgMvY/cRsxYsSIESP2IFy32SuXPkemN2JYPXr54LCuWEb9ZaEd2EnSuxvNcTFivAf9cw/p+GaEQboBN8NIs8LF/1IQ12JhZ4F78sxSF3+s+qWQcD3ty4F/U0VGrJYCPvKTnoOFdrZ9ZvGutPGIn9AOnk1DoX8xHvS9kcX8SX8xPvaQHr/L+RsxYsSIXQ16ah7dPmLXQRnN254sukLLVESmg3rMavD6BtT3TDvxZ7rJ6Y1W2jua3dSHby7zk3bE2HlhqIibsA5j82xdiJ0ghgMTxmVNiHNMDBk6O8FplZn6conXYWv9bpqnP/3p9c3qdueX2KIXOl0WizmK31ZHyKI9w1tW2TufwaiUxWbcEs4qfMet2wYrvlQOOzR8t2vHmR/xbweBszTwFn12aEg7313yZVW91fz4Ir/4ZjjUTiF5tVuBXwfT8W/honNQuPlvjfhNOYVW8PNIz1b3u1s8h1ee7Rpxroln65hsfVSu4sATO4PwTFr8uDwrUwex2RnAL3qV+agkRowYsVFBf9GNIzYu0s7MgzUvSQkbydCQ2u765Cc/ubZKOjjKNk8jCbG0NOgaR1suNYa2rEIMIwtVGRCOxzbioMdvi6Ztik6ilYbDwJxP4bs4bXl87GMfW1v5GB451yJGmbMEGAHOLTFiIYwGHW3othXX9kl0Mh7Ez9hyzL2/BGcLb/JgqkcajAhnHYR230CebBeWF27OM9H4M1LQ94UvfKG2rsZAdNlO658gTtNlkKlw8mf7shNDGQp4wC8jK3lLxUzhMyxA2pB3fITslgDnMTCAfLMTwD9jGIGMSmc6+OmbQ6d8C53iZaQZJbKdM9snGYEMmtGYGTFixIgROw2tYbJGZlm0hnrSGqh6fvWrX621nlzrWteqd/CtGQT1fP75509aozr5sz/7s/K33PXhD3+4wr3uda+r96te9aqT1tOfpvf//t//q/uFF15Y31uDOfnd735XbtAa+PL7ne98p75LtxlL9a0ZVOX2iEc8ot5bI1wX/7l/9rOfnVz+8pefXO1qV5vG24yiSWvsJ5e97GUr/FLXla985UlrwCvcXe5yl3J7zGMeU+9BMxQqPWhG1aQZVJNmnJT/a1/72pUn4ZrRUfcb3/jGk2ZolX9oRl+5P+pRj6r3ZmxMmtFVz0nzmGOOqffwKzQdfvjh9f2BD3xgvYv3ile8Yrk1Y7Hc0IePoKxvetOb1vd5rgc84AHTcOJwHzFixIgRI9YBe7V2p7DiERk99hbBtrc/oh/+0Ys3YgDc+TUS4GAjz0Y6jIBYn5F9/7lMx/QwXWIqxyhHH29gCgQ9Rj2yzVuaRijcM60ERgnA/nMwpcJNOHf+jSKgz6GA6AHxNyOnTm81AsGPLeji9s099KMjvEh6AX/Cmn6StvVFprmcFGq0yhSTw6+MGBn18VM7MI0kX8lLRl9Cnziz1gWfhnffjTTJF/oB3SCOPKMLvCc+ozVGpcBvArgLgxZl1+fd5XArd/wyMpPRnhEjRiwP9VP9Sx1Sf9VboPu8u+KnR/yD70Zwe/T1n1/XPOAvaXnudY3Lt+i2IHoy4fijgzYa5Ccj+YFn9EZvriXE6fysQJni57xlsR7oyxTQ5ApN+BG9v5Gx4pZGQ9pnsr9z13jFKNBQm0LBGH8dNQ3hdEZTGvw6cdUpmfxbk2HNSA9GBmNFI+vK1vCkr8IwGByOha409n0lyj3frLkxDeQ3+cCoYGQ5Wt7aEQcCmnpiQIHj7bk7Vlx+TK+A9FQC4TTa1qqYBkMzoAGSPr6gNXQ4AdW0EEPF2T3W0lhUbbrN/1oYNaAyiTOGRsLnLrz8gykscMItOtHICLLrzAmy2UEWYyiKD0In//IeHptacpKrqT80mkrjlx9TXdb8KD/TZP5q7NnVV4YRI0YsD3pR/VNvXKlLDBMdCjpE3aULfOcO6iN/qdfisK6ODqKj+KV7hKNPdCTn7WSkDktLOOlAaIkO4S8dvKyjo5/pLn65bUQkP+ims9zRy909enEtoAycaC5OGzSUk0ua+JSy2pmQR3Khg09e0OOd8ZKNNlnXuinQCJ5raqkV9nTK4lWvepVSnk4tNWGftAKpKQV+miCXe2PSpDWsk/ve976T1uBXmMasyb777jtpDeSkNYgVpjGu/PPLjykeaAyu6RN3MAXlexOMiht8awJRz5lacv3whz8st6c97Wn13gyqyU9/+tPJgx70oEmrXOXWDIHJwx72sMkHPvCBad5MuyQvrmZ4TF72spfV9E2rwBWuKYvJPe5xj8mb3vSmya9+9atpOMg0z5FHHlnv0IR0Ot2Cj+9973snd7zjHctfrmaM1DRYM/omzTgoPj384Q8v//jbDLCawgkNaO/j/MIXvjA56qijplNhV7jCFWo6Cv2HHnpoud3nPvcp/82QmjTlWW5nn312uUkjPAiUI56i6XrXu175d+HfIx/5yMnnPve5adkIqxyawpxOCY4YMWJ5pL6oP+rhENxd/OWC/hn6Z3WX7hSfsKmns+Kfheg/EK84Arou8fGj7idtujM6wLd509sV6PV88grh9VohvBjGmXd3OnxXQNkl78oNHXlXxmvJhzXEdGppCo5//LbjSIH1hRZmcMMogu3597///eSXv/zlkoIeQQPx9A1t3MWZeHthiDH1D//wD9X43u52t6v33/72t9OwPQivMIyq0Bh/6E/avZAnX0GzrLer4MkbfwnTg1v8xL/wvdJI/JRHn/8hxIVfyXcQet3xSXzee7q5R6D/8Ic/1Pe8Cxcae0gLL60pEj7Ag57+ESNGLA06J3rjE5/4xOSAAw6oDph1dHRk6mNf/7m54Ne//vXkU5/61OQVr3jF5LDDDqvOGiMm9fD1r3/9ZK+99pps2bJlu3q/FBL3+973vsn1r3/9yd3udrd6h9/85jfTjlvokFbifuYzn1kdV/eNDLyN7jrzzDOrA531fmuNn/zkJ5Ob3exmkxve8IaTb33rW+UWHsO85bKWmFV2ytsAxUEHHbRLaJoTl14jYzdKa/xqOKllqtxaBmq4qWVwuyGvFsG2p+3RuxuKyiWsIau8G2LLMKgpCj+NM5zVGsrthio9t0pb72gQv3D89kj8GT7thzFNvYDwkHzY8gzib0JccUuvGUEVV36lgF534dAnbnxqDfiUVsgwpLloz4ZZTVmJL/SKS5hW+bejhzs/4Z88oiE86pE1Mz2voX83FGjKDKTnm7ik445PngGtwE/4J5/59014EFrIA794IG70+F8K//ymvEwDRm6EwQdIWHfpcBcmvPTsWy5QPplb9l348C/gF+9DH0h76E946YLv4tr2345y826Itw/nOXwMpGM9E7d8B+/ylLVY0vKde3jR04ge+eOnT7MHP/JG5kI7SMeVfKKbv9AkXNLOHZ3yGJkHd/EIm3zgt6nPHtJPWj0dIA7fEqfn5C1xgrxzA+7iAm78935963nFDxqgT19avvG7maGeJa/W233605+uPztbR+fHiH4OSf/0dRaS75NPPnnhHve4x8Ipp5xSOz1NJSvX1HVrEE0529UpDvISfosr8UH4S1cBeuzOzF+0wTSJ6TBlot0Y6hTLCMiQKWgQJxlTXqB8I5fJw/AHqOiTB9BGefc9buKSdi83wK/6GUjbRfYTvzDosyyA7gNy76ekF110Ub0DN7IJ7nR7oJ7Lg/RS5+UnNHqWTvKM59/5zneKj6EZ3/gVL96hMf7dxR+/uZN37j349T3lKE50hcc98u6b9Y5ocCV+PP3FL35R6zVTnhsZUwo1fgozc6sylEbPPYyFCOwQcQ9T8t4zovczZFDfePvmGV0ayzSwCtA9DE88iRf656RhrY7C83digimPvlEMadilx4DpaeCusF3okz4jAZ98wxfxRqg04OJTyS0a5td39PLrUvljuIQ+EN8wL0H8LeYn7+79N3kZ+oWhvzyjKWWt0sqzM3uUg/VA4ZV8pdKEHnnyV1IHJMo7xeebMNYk4Y2/TccQEyZyJy7pJf7EDfzHsMJnZXTssceWAWV7P/ArfuklnOfw2RVFIb6Uh7isLbI+SZ6s85EWWlRm5S0O4UAYYbnlj+Ce3aWRPGWNlW8uSkV8/MijeMgg+XMpJ/6C0Azikzf+0BVZO/roo4vW5z3vedN0+ENf6g56Up+FE6d8osFzylodE1Y4buRXXeHmKADlKn58EJ86CAkvHd/cwbP0hYmbRhH9eU+exeeOJs9pPOMW/+559i38cUyBMnSe02aG/CR/gXxZe6fsnOTtvCryC3iPn+SCwXPWWWct3Oc+96kznwDvlHtgMb71fhbuAx0mXn6ky1hh6KgLzqyyrs4fojV0SZN/ZR/eA31GTkC55xvagByAMuOPH2sBX/Oa19TxEow06xYd4eB4jdCsET7jjDNq3aL1eeTFRVbFqW5q9OWDuz+Io8Uf2tU/vEMD48jxGY7W2GeffeqP/o6vYKwwYuRdPIBGkAbgsU5v6qx0xZ22yDfujB+0Wk/on4T+bG9doc4s2vCNPzSJC1LWdIP06CJ/qFc+jvxwTAd9edhhh9URFyAuRpI7Wt/61rcWTU56x1fugD5x4qe6LC71Cm/RIW2GijWQhx56aJ3VRna0k+RAXIB/vQxtVExb0SgdyhajMYRApnIlY+uBpJMK0IMAxHhBk8JRcSEFMi/E41KwwsZiThzcKNK8hyZ8kX8CJG3heoWMRvDOvzRY3gRHnNwSbxSz94TbSECbvCYfQOA9U2iBfFFu/MtHhF05WbStpxM3YVVIPUqLhfuGih+8ALxN2uE5uHsHjTBoWCk6B/GBnl56RPyH74E0GD74j96kEcij8iX/QKlQkJE1dA7LGbjJj3fuQfIRf+SWEo9CjCKCXhb4D+3hTfgoDJoSbtuv7KejVXgjHt+F94wmeZBu4qG0fUOjK/lRTu7cAC9cerYWlIsD0JQy63kxBPe+HNDXdxS4ix+93KSPxjR8vnMTB0hfXqQt3fCbDCi78GGzAm9iMPSwoP7xj398nUGlQYuBIP/KUn1zhhXZsGnCxgpQxnjZlyd+ZkQh5a+xFb9G3VlZOi4f+tCHatOBkQM7Nh2YCXQnGtGgXCILnsUNKZeUY+QO0MqYuPGNb1zndfmNDdrt4tR4a8TVE2eDMRgcpPrSl7504Ytf/GIdavrtb3+75ILcxwCQLiPIwas6OBpmNF144YX1XSPtHCzhNfwaa7rAGWY6XOIO30M7eYLUj1wg/bQF+OOcrZvc5CYL7373u4t+B7weddRRZSRc/epXXzjiiCNqVEpc4VniAW6MIAfA4rUOoDy8//3vL6NMHEbbhN97771Lt0YHKH/5p79AGae+gGdtEb57Vs/oKx1ABqINOA5CpZe3bNlS4RmwaAZ8SbluCjSm7tUy2m5/WrAJ3Dw3wan3tUTSG6IJfs0Vu2ZBOH7cF4tjiFl+xdEaw8qvb8lz4g5aQU7X3eCD74EwLm5NuLe5/gn892GDhNmIkPee9603pMZNz8RBdxP4Kc/6fFi4za/r85///DbXyaRVynJzVk740SrUdG66VcTJS17yklr8bG62KYdaCH7JJZdMmqKp84iaEq1zhaBVuoqv9egq/eOOO25yz3ves+bkhW3KsdYMQKvI5Uda7tIPDUAGLJoWnzlySJ7cP/3pT0+e/exnT25961vXYmxpWLjelP2UT/J9yCGH1CLr/uwgsiWOXGBOvimkWqz+8Y9/vNwAnR/84AcnrSGpRdVNoU9udatbTU444YTJd7/73fKD50151XPOFPq7v/u7esfP5GtYLpFn9FpH0RTV5BrXuEYtBt9vv/1qgb0w0Bq6ujelX/HjTcLnTpbxxZlETYlPmrKthfStQaxF882oKH895Et8vRz927/92zTdZz3rWfXd2o4hvvrVr9ZaC+cakQML1q35QI8zlRYLt9lAXsBGAHkiA9ErD33oQ2uR/3Oe85x6B/WwNX7l12YEsCHAe2uEppshoDWG5a68IfJBttWvZjBNZStlErz2ta+tsNe85jW3uVwa4oteALIhDFkD35oRU2k1o63qUmu8a02KZ/dmvFS9kO8XvehFFY4sPelJT6pw1jqSGYj85Iww8pFv73rXu6YbS8Sdi+w4n0y60pCW96xXaUZOhVE/AR/CC/nq30He+Kd/gJ/WqZq2E/SaDRg5z8xGE/5dzbgqN3VPvum973//+1P+9VAuzYgtHuy///6Tiy66qNyzMUZdBvU75Qrqou/0Ev4Dverd+WVALyZP0R9vfvObKxx93ed3g+HSa2RY5Xp47WNZYaw/aIyrbdLcPNu+DI1ZZam1AitLzzOw/vTcG0MrLvce3oUVLj1z4C4eQAsr3LbkpMuSTM8NbdwNq5v3ZaXPQiuA6n2grRXQ1MpGV0YXxOFdGuak3fX88h1N3l2epY9P4s538aOf9Q+GFsWjV4Fm9EojvRj+fRcmaxpY1mj0jD8u4Bc/hPMtEFaYtYZ4m8AXf9HWI6MTaHdByiOIOxjmDZQ3GEUJfFc+TQHVrx4MiTdjpHqeeiDSM6yqlyLvyk+vFfAD9IJaJa51VqYW9Mr0TPUqDbeSo8izMpM/Zam3KE7x6AH2dAPZ9Pdw+dNTRP8znvGM6kUaom9GTQ3FiqsZBtVTOv7448tvUwILT3va0yp++ZOm9F1kTA/IcLd4DEGrM01RlyyKw+iVqQLTcXpM5tT33XffGoInI6k3GZ0SP5C/8IVbZAgdZEV8etR3vvOdi49Os7ZV3y8+HDNAVk888cSpbJPXIcRz5JFHFk/1ptGg56kH/4IXvKDCPu5xj6t0lBukzDNiknoIept4DNEhhrZB+mTfCIPLtJ8yVi7NeKsTsfXa9bKhl8PNCPkNL1IG5DL50ot2BITeM9lRFhmtMBJgugRS15S78NETkYfoofDZL1v4bQ39VKbQQc7iJ/UjtBjJ4NZfwhi5i95QryDlTc6N7qn31v2cf/75NWqiTfGXfr9f8csZ9JB5+SHvpm/4Nw3lxHF61aiFP/w3Y7am3sik+kmeQB6NXKhT6qwpG/Lvkia5N+1i+pQc0dmQkY4gOgO/XCmXwNEWEN0P9A8+4Tv5JLs3vOEN6xveqDuA58BNHREHPWaUJ3VanXApF2WPz/61Z2oOhjKf+h/063aSnrD4Gn2Ozsid/POXMsTH0LIp0Iif7lpqAr/dzp3GnGnPuWWwvus9usD3luGpJdmMgPIHreDr3hg3/S4ucQsD7nqTwFpEDmu6Cex0FEOvpDG0noE7q9QqfP6bAq40pRHLE8QdGsB38cjDEE3gK65WqLUiH/TW+/gSTvp6rqEbpMPvrLi56VnkG/4mLDe0yyP4xq/7MD89hLEKfi0hXykreQc7FfClVaI65Rh/9KhY9Z59c/nWKkI9uzcDs8KDHhJ3vSDxB05x1jvSSzRSMQSeGF0RVprpYdrWzs3Ojmx9j3xBtttnlxoo914e+Md7dzTwbys9NEVX765W4avn1hRQ5QsdenF/9Vd/VTzhxj/8+Mc/rhEHbnp3vXwYWbItX/jWGE3rlJGIpvwqHWlIqyn7uuNxM7oqPt+NCmXEJCNl/YgM4NlQBo1k6WXyr4cI+BBepD7ZZp96jRf8401424yUctPbzojXEOhrRk35e/CDHzyV32bklVtO10Yvv6njTqT2XZmCcLb3czvllFPKX1/GyWNGZIzObXYkf2eddVbliYz1oypnnHFG6UYnfudkdaNURqyCnHxOZuixyEszBsq9Gcr1HhhN4LcZuCW/oSHlQi/6Jmx6/tDXJX7pI3UscmHnjzCOtgByaQSDnjj44IMnzYAp99QDIJt29NDreABJA8iTOmdkxQiGOsEtOiVtRDNOJre5zW1KP0k/+jxondHJP/7jP1YdMxLVDKNyH47IgPTFn7h7esisOku2M6oTWozC3PzmN6+RoIyWzRqRsUMNjer8E57whGl9Id+RceWiXgjXDLbpyFNGZIxmpZyDj33sYzU67TuZSXtiVAvfxJcR7h6tc1j6OOE2MC69/boZH3vJKCioXkibNVuZIkDNoi43SEWibAlmsxpLSKPwfSMQzcIspTVUroCxacANHwpjiFohgEKNH4WXwurjImD89RWCm22IGhxxpgF2yQe3Jz7xidsVZBov+TEkGBC0VOTEQxC8t95CGV+AJukajvMNfwKNNDdhU4HlC4+Fw2/D/Pxo5EB+n/e851Vlk67hR42aZxe/hv3xKpVsrYC2NGjDqaUoLX6GUOH4dbVe1jbXxQ2ZbIundAAvlGNfvvjBD5lqvaxyy+8W0nhFVqMEKOc+Xkj5xK93z/IxNGRa77Deb3CDG0y+9rWvTVrPq2Qf7e6UkDLVyPzsZz+bblcHZxeZ5hDekLwwlBo3dYQChZRZhqcZORQdmSR/eKnumF6TFoNN2mQFhoaMMoHUNf5i3PTlQskH/MhDGi0I79OY9lNLOYvINBH0ZSmtxLN169byp1FKmdAR3EwLQgzlhJEP32PISDN1KVN+wJ2MJG0ywI+pl80M8hDen3POOZUnjaAykueUge3YvkUHqGd4mO9+DcNdfemNoFNPPbXcb3SjG9V76oF0TTvRZYmXsZ34GYrOpvIcQ0aZCu9SjilLyPPRRx9dYYbl4hwwHQzfXPSbtKOX+U8jD/IlvTTepi8T9sADDyw3fIveCB/QwfDTSeBX/Lm8y6Nt6upNePHKV76yvtlqDnHX/kTekueU1Wte85ppJwHPGCTk1rOpONPqAd3An+vrX//6NtdJ6ZCnP/3ppR/xAk9CpzaD3mfcMTJS/4FeiK4b5s8UVPSQ8NEP+KNjwBikj/qwnnUCo5c3nSHD8Y/f/jRi4g4UuUqh8aZIIygxZCi6t7zlLVOlCQyOVByNgXfxRTDEQRBcMWTS81dpAmGSXg9uKm+ECb2Jh+KPRckIEYfKSvhY4ujUUBEaPRs9GLBeQRiCk0pjnQAhlYePfOQj5RZB0oOl2BkYKnuQUSKVItCQcWMkXXDBBdtc/6TExTk0ZAitd5VCA2ekSwMXY07F0kC5z+LRapCyF5/0wFkC6Mg/nHrgP36GJ8mnax5D5txzz60eYmQoZZX8MC5VSGF7xRxDJvO8QcJZR+C7NSYQPot7KIPuQ0NGPsTNjaERgzfh9fCOP/74kpVhjxh8N3oivIMN9ZhcenwgzdDK2KHwKDAji/03sNbImhyKRr5DfwwDvbgewuJj/AH5oaDEYS2B90B5v+1tbyv+MvwdcAgZkekNGWVknYORghhk4W3wnve8p+qLhkJ+Iq/poeOrNHv69Fg1Hr7HkCEnWWfByFGve0j32GOPnZadurjZ0esx+QtvjdAqU/KKb8pjKNPee54G6ic/s0An+ibupDuEOPuGXNp0Q+gLHZGRyF90c48YZYGw4g7d0hBOp1pHyvfef8C9j0scSVdc8iRv3LnNikM6vqmrGa1IvENET/CfDh7gbc9z/nr91iPpAT0mnLTiBvwYHerdQH6MdIVX0gjffRNf6EZfnwd0D8vfd3FJr8+P574dFza82YBYekRGZnpFY0i8eanLYqQghowhvgBzWIkyruH3nYUqPlAYLEOMJEAYGaRn5STb3nqMH4Ur/hQgd0wXt3vcGRjiobSlTaG6NKKMBUpYz8I7f2m80pPRODF4wKgNt5yGK31GzlAw+oKOIZPFapARGRfjCtCddAhmFHIMGfljXKGVASQPGht+9DIMieq5DYV+R6BcKAD5CT/T8+8NTP7ISWQkNPQ9/4yqwSxDRuXzbDqDIZjeTHoG6YkY4fOOrzGuMophwSugl2yF5qEhA+SNH2lGdjwLG96n56+clQ/ZMKqgh+S7C53KQV4slIxxhQdDxRZZEKZfpBlEaeCBxpp88pu0comHUQAZuo/h78emIB/kEg9cvUzKL2PMCJ+FuYk3PNZJcVBX30s87bTTyg8DLHUQ9JZjSKas+othb7g/020aYWDsqds9L3OZbjJ65jmGDNBJ+MKYkpYrdcClfHKK9mYfkRkxYsSKMHtEhuKjjCktVxSheUteXEYE4h5Fx5DhRikLl0b+/2fvz8N9S6rC/v8+Rh/Dl4SfoEKbGAZNGMUoihEFDPPcDMoQhOiVBgkgo4AMKrMiMsvUgshtCdgt8xQQGjUqooAyioqCQQRJIBDkyZ/nt1/V/T5Wf3Lu1Pdzzj333s96nv3svWtctWqtVatW1a7dnpPZkDEQZTBVnwHRMwVp9k+p2jewE1DQDZruXNgGemuRTiMEPEiMFXXbfT274wEcDVQGIINb5ckvD+Xe4NS6vS9iDPAgpS6fdJY73Itv8LL/AxjYuBQZIsJT8NFYObw0ufkyZA4HjEmzYW2m2LlXtWNdACeXfoKbZ4CGuWEzALRBmgwIYTOtpVUOegPxysiYwTPRTznyRl/AaNRWxozBLkNmBnVEe3jgtXAQpz5l9z7j08AfwA9O8sBDnCsarIJwZStvtRxhcz44JQeg9PInM/CbywngIs6dQbJTmhnElz78QPgIWy0jnFfbEqCLfJV7NFCeckrrruz6fobKBdKhlXd0CWfhpQHpG+A+17WBDWzgtIf/96slsAyKl9hRvSiF8TzDMgiMdKA78LwYLGM39KJsLg69CJYZ2Nh5vSiasaPbDmxlu8QtM9uxM9phQnag3/e+9x0HGIlbZlvjbANfe9jNbaf5MgsbXystBs84Z+Dss88+8KpXvWoc9gR83bEYRWNn/TLTP3CXu9xlnFMg7CMf+cj4MkTcN37jN44vAJbBZeSDB1iMoLFbG/iaw8FjvpjwFcxrXvOasfPeTnflKuO2t73t2BW/zKRHnmXGOO5oARbDaOxe9xUWOvkSBw4Ot/K1hzMDhC1KfqSPrnb1o5fy/A3b1zDOI1CecDTVX3bFo8U6AQ76CeAFl/apT/3LLH6k0afChUkjTL/hE3wgTNrLXOYy4xnUJvDRj3500Fh/aIO0ylKOazFSR9/qv1e84hXjK4R4THnqd+G9ZcAbYZ6V5Rlu6lMWflM2XKIXPNBRXrAMjuN5MTpHfvEu+YXjU/W7xNdeeAO4JDfqEa9M/KQc6ZShr+EC5E/uhBWuPvmSHfm0xxde0oivPheaKze83YV7hkttVJ78pXEBZdVWzy5QPJrBU7wLiJNO2Z5rmzBplAdneAiTP1qVnvx5li6QF47SR2/50SM50SZ5qr+6NrCBDZxZsG2JLIrEHplPUhIUBKAcKBRGxI/92I8NReFQM5+IAQaFQcjnohdeeOG2Mk7J+TTWQUtOQGUIXPGKVxxxKeeUIgVJAVH46miQ+Z//838Ow+Gd73zngb/8y78c8cCgx5C5293uNj5rS3nBN2VNCSqbAvV5piO7P/GJT4yB8LrXve6BW9ziFuMkSG2lRKV1kNG97nWvkcYn59988V+lwRe+8IVxQJHPAz/96U+PwVIZDCUnRTaQyOvzVgYTYwzdKp/SXmbT45NBRgoaoJ3PcX1a+IM/+IPDUHn5y18+PuMF0vjczieEb3vb28ZncWjkkCeGFCPIQL1OCF+0RNv5nQHhWd81IM5h7q65ze7SoRGAv/DSg+47gbLkhQv+NBAqA72V47PR6oOTOBD/qlu4fAZE8S7PwhmupQczLtoWX4uXXj5p5KuOOQ8QHu3AHC9MGbPhDx8GDVzLM4MwVwYBGYnHiwfe0UhZypzD5a0fhAurPmHe4V256hGu/cr68pe/PIzbyu2SPvAO5AfKU0blllZ8+T2XHkiPzrWxNPpaOfox40U7xaGjfAzQDWxgA2cEXG2R/U952NYei7LgpvnkRW8bOFEwmFDAlHGKn7JlOOVNcKd8hUkzAyUtjcFwVvK7DQYQhiaDjKFgsJ0HZDgzKHmYNrB3gO4ugzjewBMu/CNcH2VwrQPwAcCXPCa8lerzDAf1MSaa9GzgxMHpq1e60pXG+Sh+R/Dnf/7nY3Klv+kTuqTJHPlLR+gX/YEXXNK6nKni6HyGvrzkWZ+R7f998W8H9F+Gq0u8vOJcdAFjUX5l4wt3ekG+vIDKMaEKn1l/ucPbJY28QJoM0sJMEk0g43N11b4mEO7wYbTKDwf0EPfFL35xxMFZOnyb7IiHM56WLxrMtFSPC6jbszabNJpI8oy/+tWvHnlNZMJFeRnfM608q1O8tEBb4QAnxrk64OsuDIi30mACa3J93nnnjb5Ylf8zHLYNmY0fdpcAsyacGBoTOkivo6Ixrvh5mUV4gp1Aed5LgBfhVy8FRbgB/L0TSopwA3sLeIRSBPgiJeZOGYunPNcF+rkLP1SnwQOPeI5vN7AesExtoOJBZsg40A3oV56wBt0mEfogXTEP1uSzg+FasgXKUD7Pmrr0qzIzNBipybe+ddFPypXHPZ0lHX2AF3ja8UX1A3h5dsFPfAaV9qhTGfBRpvSMEEvJyqQHpYm3lQF/YcoQpj53RlT1qiNawVM5szEmnXzqZoi4A/fqCYSpD44uQJeDvLjyAGWjpzxo6a5d6uZF1z7x6FAedWVISpdRswo7hW3gkrCh0C4Bxm1gIUSY1PKWn3c5vdbpktIAwoKRCRkBjHHFE8S9BDiol5KiMN/97nePf2/Yp0JBCE9pbGDvAC+he7NIz5Zc8QrlaqChENcFlG0K17KqetTpJFSgLnhsYH1gkLvrXe869s951tdoTn+YAPmfkHf/8clo0A/6X/8YTOkZP3oUx8CQzs8SvSvXibj29BlkhcljiV2/Kkt68l/ffulLXxon7z7mMY/Z3uNXPv9icrJtugu/0GUZKjOIV6bTnf0/yI9I4+PKs12AAccrw3vx2Mc+dsTZPpA3Ay2EwVMdLicBMzQYLvYdOgVYGnsH//7v/354NjJ21GMJny5WP95Gc16geNweND9iZdipBwgH6rdPk05kNHl3ijUa8p7AB21NWvWfevWl/Z0/8zM/M36oWxsYQ7Y5qIv37XCGzAaOA5YO2D5HZgMnDosBsv0FxaIYxn0RinH3tZdPYBfFMD5hXxTBCC9evtW8ewnqXIRqPMMRe3Qmjrhw28Deg6+7FgU8+qTzj3YD9PFitA4+8EXcYsSOOpcBb8T7qguPb2B9sAyc496pyN/93d893p3D0zlGj3/840fcMuiPL71WoS9Jr3a1q40jH4AjCIQ5YsABacukZDvOl6L+VbQYAePQz/mkcAcnOg/IOVrOBHO2UjrKl4bOJcIX/o/mv1tBOgvvSN+FZzoryCFuHSPw1a9+dZyV5GC5W93qVuO8of7T5kyiZXAftPAFI/7Hl4Gzqv5/F5+/FQ4d5rYYZlvXuc51hpyoA7+++tWv3rrBDW6wHe8MKMdEwG0xlsYXo859WgyN0XZf1ALHBsijvY4JQJtOFF8MqXFEwGKgjDOW5vOzfGHa8RXqVb52JD/O0er4AOdOKTPd6+wo4Z2EDT9ANk/GuLAP4cgH4m1gfYDpEv4gRnUon1M2F4t9/I7BJ8SYm4KSprwEV3jliCOYDKCdyj8RUBfhpTwNmMsM5hKnTFJahJNycb6IM3HgIg+8CVgC5zP4G93oRiOf0zgpY88uCtThcD7d9678s846a3x27weJ2qZd2qc8n9A75daR3AQeTpXl9EmfaDsxOeUODzRTTnQCFIg03p1r4gj8ZWa03b6MBArQiZwUi7NxOrmzQ+D+8R8v+sWE8iqbYn7Ywx420hkUhDvozrsfYjpccT7DRZ2UlOMNGAsOQETf4ila9KPM1acd9Yv4ZVY5Bj0ndC4z0hGmXwx2zlKCzzIr3MbPXT8ZMJxBJJ88y0x64Om0VSe8OpBL2vI56yj67DRgbWA9oK/AE57whEHrfiWAz5Jxxs78qwHvyZszdRyeqS/91iNwTIP0z3/+88c7/aHv6JvKdTo5PdSJzcC5QvodT8l/pKvznALlusigC+AjRgY5l4ducUaT342Qa8d1+K2J9sgDPzRh1DAg6BsnbMeXdAg5Iyf0J1kEGTKMH2nJjvZmAPUDTLI4G4Ph2aneZKoyO8zRWWfapUzlpWeAU4SlYQil4w9e/HNbJwhrvwvIq23KgqO+kY4hp2ywMWSOChtDZi8As83X4YBh0D8xDJQdw09ADF6Bd4KX8lFmg/I6QXmExt2fjeFFUQTCDYj+0GwQdNorgFezSrhmxDg0Djgx1rvDzZTLG+VcIkJPqBlFZozSmAGm2NXVcflmgbwC8qWYHCbXn6AZR4wCOKINGikfPvBLGcA5XByEaKZnwGC4+CWHI7wdzMYAK48TdOWh1MCsBEF/b3aqdP3m5GhhBglHtvsfi3ooK3TJsHEWkhN3/UUbOLKc8cPQo6idYAsYMmguj9mtA+7MCIEyGUXNOP2TRbsAnnLm0mUuc5lhBDro0aCBJujLSHzmM585ZvLyPuQhD9k+kXc2ZPw5G6BvCnwD64H4LI9Mhkx0bnDUz4wWPEUG9RPj33lS+nb1DC4DuvLwE8gwSsZBx9zPBkmyz7BKfkrPSJ51UyANuSC7s3x4xovpB/LLcPFnd/8Z4jVKFngwHMIKtJkHg+5gADFmyKtDFps0OOF6xiVDxq9uZtBu4Hwv8eqDb9DzbMiQDeCAR2FOmg60Ub3pdn0iDa9MdOr07Q6trA7l1p8g/UZ3RKONIXNU2Bgyuw07MZowTLgTI2JwyoEFb8aNiXNRiqO8GphBZe0GKDehaWnJf6tAygA+BC636c/93M+NcMDAYAAY/BwomFucl8CgrMwGbG2a26FdP/ADPzDc4E4DBgwcdTjCvwH1SBd3LaAowndWOIA3JkXhMsBTIgwGnhPGUkoMLeR3GSQYEk6RnQdys+TLXe5yo4wGe2CgUX6GYP1Wm3P7Rz/4MqYqO8POjA4YDOAqrF9dVB48Mz7y7DB0AC+LgU+YgQDd8ZVLu1Kw6jUgSuffL2A2ZFpaKv0G1gf6AXQqNY/ILBugd/2Ez/CCZaYrXOEKI49lotW+yZDBE7/6q7+6bdwCOoc3hMfRr0AYxfLjD8vJvJ1kkXGQzMKBccEQJ5MOAOWNCJIz7WmwFoa3eYp4BBkLjJnS0ie8fdqhTbyToLZIx1gjX+jCkx2NeG7oosoiw+IOZ8jkkTF5mOlbXTt5ZBhbwhhTJiToVH08tk7dNglAq9kbZlkLHrxaZJgOnIFuNDmj8xlpvMDxwcaQOSrsfCDeBtYHi+IfG7+6ClsYentTmfCFIcclzKeXzuaxQc3hgLe61a0O/If/8B/GGTyLcI9NYtKWb1ESo9xF6WzXcaKgzEXgx+a56gHwA/BYBG3chTnnZzG+DiyzvQOLEh2b4xZDYrRjGcTH+Tg2zwHlLUI4NqbaGAiUoQ7hwLMNgYvQbm+0q24bD52pI1xZ4Qof7+FrM7UwYOPdovS3NxbKK84muze84Q2j3k9+8pPjSxH09vwLv/ALB2584xuPLz8e9KAHjTJtEgTiXvrSlx5YjKwDi8E1vkjwiaz22gy9zLxGXiCfC5Rf3XBYbVt9ie7KgSsonbYB4doD1A3UIVzexVgZYeWrHHc0ANJ4j0b6orIWQ3N703B9BMJzxru2bWA9sEwAxt05VHjrwx/+8OgLfWWTLpjpTjfYbLtMeMYXP8uAN87tkqd+AqX3RZCNtP/u3/27UaaLbDrX6mEPe9iB173udQeuda1rDZlQzwMf+MBxrtUznvGMUY/Ns/IoX1k2my8GzoF3vetdg+/xJV2Er9zpK2nxtssz2XSgKLm68pWvPOpRpi967n3vex+46U1veuBDH/rQ2DybrABt8KHEYmSMuj/+8Y8f+K7v+q6xcdhXVvE0SFaC2g8fsBof7BReWPqJ3qAntKO+ufa1rz0OVnWmmINS6UPp0UN7fLZtczFdtUz8Rp4u54HZaE1/vv/97z9wu9vdbpQ7w0bOjgOWDtt4ZPYYFmYfMxbXIrAjzEzLOzAT5gmx/GEGwhXbcor0i6CPmQxLfWH2Ea5Ml/fCjgfMxLhMw2F1s696zVLMgirfs2UMeDaLMJuxiU4aeAJLQOJc/ttkw1yzJGm4j/34bzE+hhs874L9MWZZi+CPNXX/QzIjVDY8eQn67xAXsKU6IK5ZTPTQPuCfQk984hPHUpR61aFt6G/JpWUke2W0D37igGe/s1gUzvgBopmUtNzkQWXlLvfHYlAZgdma+JYDomn0n3+0qF/1TUtL+sb/vFp3t6TGe2X/S3n60zrvkt912Bhpv4HlAj9hVB9czQx/53d+Z/uvxFzo9jiB2SMjzQZOHpA9F17Aw5Y/9YtfqNTXeEyfBvGYvVPHC+STzlHfTqCew8VdGsCn8FcmWZ3lhT6gH/CifT/2jgFp4Tm3eQNnBGyWlvYTEMAGSkK5qoi8E1quUEsVlin6ER+QdieF0qB4PKCujCWKhBu45RGXfS/FzXeKhNElDTepLyMyUlIy3KriKSLuV8smNvwJW2ZmwyDw80jLPg3k6MIYcVHcXLhwaJnE9Q3f8A1j0y63LNzlhVeDdOA5mjAAGVp+fmhJqIHaxVDwZQKDyaAB5Kt/QAYUN7g8D33oQ7f/KC2ufBky3NlAGcqqHK5y8Vz3QJwrut7xjncc8f3ZmTLPkLHPx5JUX21og2dfWFheY4CB2uzun1/+NK3eynGhv680uNDbnxDYXxN9WjbTjvpoA3sHliHqM3Jms6tlGEsreMrdhX/isZaW2qtGDsjVsQC508/yzDLvnayJn2XsRAFe+LQyTd5qr8v+E/vnWq7GhyB5B9pd2zdwWsPGkNkPMCsHQCiFEUgXYXSnSBJYA4mNwdambQ41IK9CeWdQ7rEIt7zhpWzvM8DDAKksChMwVGwU9fUPo8InoNbhU0qUnXseGd4an3LuBMrVXvc8P9FEPa7Vdsy4lLbnDEQAD23q3T2j7XCgLPi4S6tMOPjreBtjGTHW+0FlS897MuOqHDgEq7iKB9U151XunDeQtjIC+ZQnz060OhrM/Cb9XG+DmPDw3cDJg+Q0A37uX/00D/C9HwsPzFC+ZEl5PJIunsx1grJ5ZdTnSq6D+A4e8ILTTjpwA2cEbPbI7AewFmofwiKU49168SKoY13WtQj1uEvjEmdd3J6MxaAZe0YcAmVt+XOf+9xI71pmz+PyHCjbdTQor3rt1VgGse31YaCM9nBY33W3Pv3CF75w/Pfpta997dgrY81bu+SFu3TBony214EXZTTW0xflNNJ7d1e/ttnjIg54dgHlRis4tTdEm5VRHHAXZg+J/NJLBwd7fcTDIXp5h4MweKOBe/8b0/773Oc+B250oxuN9vqpqf+JqbP6pZ/3ugD1eq8u9csjvTh7WISLF+e5NlROtKn9cxrvcPUuf+mAZ3RUj/rkA+7KDJYBcdQlnX6CC7pVBxzrp/bcbGBvQZ/pS31g34d+0EfpiHhEP0obn7gXXn8eDdQjr3rk8Y84B9TZP2OvS3u/1gXLJGHIjfq0R/nxp/rxY3Kk/fg8HeGK3zdwZsG2ll2YhHWzln8tYTyMhsk8EzQM5l14ggUw56wQEzLx7tJiaHmBcBdmdkmDoaVRl/QNTo74dupiSl36dYB61Beewdxm93XUp3zCbVDXNnWA7jYG+2P4L/3SL43TJp/ylKccuP71r7/dBw2KFEJ5NnDqAR53ZVRQ2gCPxWvJxQY2cDTAQ1/5yleGXmA0xF94iZ5w4SXXP/7jP47Nqk960pOGoWtjvB/m0tvpvw3fbeAkwO7+a4mQuBIGngOA6QmCAZkQiGMQGKhLn5GTQAXixWV1y+vuUoa00gTSmaUnYHNZ6wBCn7GQoVUYWFd98GfE9OxSNhpprx38jh5H4zvc4Q5jtz9PCcUDL7MbOKExWm3g1AR96RhzvODodt4SgxB+wOv6N17fwAaOBnQIrykeordAXh3gzoD56Z/+6fE15cte9rKhU3wd5YsdEyT5lLMuXbeBDVxa2BXNx8KnXPvM1udxBl2KlhswNyUQ1qdzGSiMAuBO0NwpaoKTsDGIgOcESVremJ4zZOCSsK4D8iC5hysc1AlmnE4UMv6AMtHN3aVNlhKkgYvP/j760Y8e+MVf/MUDL3jBC8bnwzw04majbgOnJvjM0yey+tcn7gYaRqr+J1cGlw1s4HggfUI3dMdX/j9EbzsKwafX733vew/c4AY3GP8PkodOkX7dunUDG7g0sGsemYyKjBOM75wDzH+Pe9zjwKc+9alhBEhLGIB35xw84AEPGOm6/LhQfmVKDzxT4L/+679+4Fu+5VvGDw5/67d+a5xtII/ZhlkrRc+wkH9dUJna9bjHPW7U5ydoQDjBDs8TBXUYpPLAoCfDBg4MQjSWRr28L+hypzvdaZxN4HfzfvZoRvXMZz5zKKUNnJqg//W3M0b06X3ve99xno1w/W/SkCG9gQ0cK5gIAbrXeTTOSPEDRZ7ez3zmM8MT42wZOg2v9edtRrO88q1Tt25gAycEyyC5tq+WFia/xBcYdpYDJyA6p2IZdMc5FkC8r1OWgXm8O4sDOv5X4V8ynh2b3THsQNplMB919OWI80CErYLyZ/BeXauwGAnbuAI75pUp/HDgk0b1+8QxUP5qvbsNcIV79aJN9PBFjRN4F4UzjsruSwN4Rgt3/Xaktm7g5IH+qY8BOXGKqLNwkrUNbCAgx+mAr371q+MZD3VfjJDtk6udDeRU33/+z//5OBlYXPld6QR3XwgpczFsxnv6lO7wLNyXhi55gTDxewnq6wgE9fuKMnwAXF1ok84E2qQ9tX+O20uAg7rhoS3htIFLwO5+tWTmyEpnxfOKmCl6tnfDHg6eg7e85S1jBsCbYd2fR4H70q54swEnVN7xjncc3hunOfp1urIW5hp5lk4dpzra7OoUTKep8k7wysweGRew1iv8Ote5zjhVktvUu0vdZiG+SvG7fDMN5VuOsVQjXNmld2njQx/60HH65gwL023n30vgtUFnuGkzPFpmc0dXMyzxvrCxWc+pnWZUi5CMy8zetYH9B3nc3IFf/5Mly0y8ggDfbWADID1FJ9ANyTa9jIfcnZLtlN+zzz77wF3ucpexpPS85z1vxPlQovTLgDr0t3c8mBeYjlsGk1EP/SE/oFtd8gJp6Zm9BPrZuAJ3cuEdHgDO4a0tnqWjM2unMCDNXgNc0Ct84O49vIyB0mxgB1gItDaPDEuWBQlYkT0DswCHnqnS6a6gswLuda97jXDxYOms8Y8Y55P458di/Ixw4GCvhVFHeuGdAutsA2HiWNtmEMDBYcIdUOaQNwcqwQ04CdbBaOL9cA++CxONn+zx+Ph5mt+vl35hrjFrecMb3jBmMvLNHpmTBdqbB0kbtL1ZyGLcDJyFO9/E/4Tg7XRYf5QN0HwD+xPmvjHjBQ4IdKDf3e9+9/G+gQ3MwCtB9uMdetIp08574tFzKGT6mV6j9wJ6uTj56ZV04NFAevpIGco8GXpFnfDXrkD7GytmEEY/Am30PNNiLyEau8MhHV4fbGAbdv9APMwzd8C8fPTqV796/NXXSa5vfvObx+DrgDG/n3fi6Nve9raRjiAAp54uVunWT/7kT47j0v/+7/9+PEPb3XvglEvh3/RN33QJhm0JaP6RmHrDiXCLh1fQce39eTjBmMFP+aTx8z9wMgQWVC+6wzGmn/sgEMagpOAcaa8flpnJJX52toH9B/oWz84DkzC/c3BAoj9Wb2ADeILuTA8U1l+1ndTtB4zCGiw9S4u30rvAuzSuP/zDPxy/vfBjx6+dToV2fc3XfM04pZueFm/p029EgHJn/bNXQM/5bUegnRknltPCu198hKdLXuPHyTIc0F2fAP3o2Wnu/+yf/bOBNwN0A3t0IN5S0fZSEBdn7kU/zrLx97Of/exwjXPvLTPLccCSQ9V83rcw0/YmV5t/r371q4/NjT4B9MMwPzrzBZOvchbBGS44sCj6cVfvwgDjGSzCOe7hoFz15qqH6yr46keay1/+8uNdea5FGMb7wmwHFiEYz+WHx05l7TbkAtU+bfLOFZl7t3h0caGtdA7Ys5z2pje96cDLX/7y0V4/kKuNc1vQzLWBvQd01xf6pyVE/ai/HUDoZ5aWBZ74xCduywD+TAbkrU83cOqC/qTL9C3Qr8K+8pWvDH4IyDbeEGYJnLz/0R/90VjO9wNKHwDQD66WLtLT0gb0hzQ2mFvC9wWT5XvHPXzhC18YPxt1+ZoJ39HhP/iDP3hgMZrGD2Md3pnuWYyCcZc2/APtsAQ060/lqSeQv7idoDjlLAbMwMs5YoVrZ/owaIsBcCcjlsjQw8Zm9Yf3KqzqwvKC6rQJX38lv0FjCYAvXGfQD+guT30ZHvDUlg38E+zaV0sJSIwzE36ZPR64zW1uMw5u+8hHPjJ2xTNOGDgGViC/zsf0/tBqv4y/pZ577rkHHvGIR4y12nPOOWcInU7PIJnrER602z5mqvyUfsw8A4G0d+Yxj3nMwNceHgMJprOb399XX/KSl4y0ynVp79EE7mQBnNAnRUU4tAfO/tLqz62uv/zLvxx7jBiVy6xkpAXataqANrA3gD9nHqU0vdenPpd9znOeM84U8mduypOhj8+BdORhv/LmBo4NyCrdR3YZL3hAGJlO14qjN30ufdZZZw2Z/eAHPzj+ok9n6X+Ts5103irEP1e84hVHXsaLA/EYQ3SEfSj4rIGXbnc0AKPpV37lVw583/d938ivLrzn8E5/9qd36GSTUHHltTeSMQSUK439Otoij7ZJK08XY+XCCy/cnqwaC+ClbG0lKxkd0s93xsRskJjUPepRjxplqMd+TfJVXY5AMIkG4o1ZcHr0ox896revsjpdDCVGlT9jK+chD3nIyKuv0MkYqO/giobRw3Wve91r/AkcwJORpwzlz0brBiZYiLMr/1pamGTbPdk7sAZ56NAhGnX7siwk7cIQI531Va5BeZeOHD+0K+1i1Gx99rOf3XYDVn5LS/bIqCN42MMeNsLnpSU/w2v5aXVpKTyUaz+O/xotgjRcewtzjt398j7lKU8Z+W54wxuOfACutXM/AbxcMyzCdomvELrsG7rnPe85lixuf/vbb73nPe+5OMcGTgbgp3hcnwE8OvenPVG/+Iu/ONzlL33pSy/B/xs4PYCuq/+B92Vitb0M8Xu/93tDFy2D4tB54gAZL198dDyA/5TlT/H+rr4MxEPvLQP30Id0o60B9j2+4x3vGPXN4E/rfoC6DMTbf+kO4E6X+qmsH+MuE9utt7/97SNOe5S/GBbjq9dVgA88lPtXf/VXI0z74BtNZogG/lknn3b86Z/+6ZAl/4uzzO6ntH3ZCaKXfZUPfOADRz77OdEe+OO+sPZ8qhetGgMOHjw44ulTca4f+ZEfGbQ777zzRprV8QKN7L80HvkZL/DllfFHWZu/0A/Y/T0yDZCBTo+5YgzvMYO0mEmY+MJBDCmMck55zwKpPobHLOTKzBhR7swswlIAypTO85zGs7rU6x4ewLu6CvPcWut+hdU2AHQQJk57tbUN0kDcfe5znyE8N7vZzS7xGfwG9hb0VX2DZ+N/fM7oB/rQgLHM6MbfsYG0q/2+gVMX6Bq6q/4HPnjwwcEyu9/+y3WAJzJ602nHA/IA+eIzgBfhQWfgQftuXvSiF43JD33h7/bvfe97R9oPfvCDI+yyl73smGQytBgnjG53YQZpz9L5ICNwfIRjIxgZDeQMJ2V57vqLv/iLkf6xj33seJd2voSZsIKd9sg84AEP2C6LYQRHho67/GTKJf7bv/3bRz80NmTg3PrWtx5lRScfj2iTPUP6oH7wEYlwn7yro+fqYeRkLN773vceZc17ZBh4G9gDQ2YDpy4QztkoMxASWh40m6ivcIUrDIPGLIsyS9FRrPMAu4G9Bf3AIAdmf772e/rTnz7exembIwEFq58p270wfOCkLjy0MbQuMgzIHkCbeVKRjAF9bFDTX7//+78/vkBiPLzxjW8c8XmZ1wW+jDO48rjQATM0kMOvPvRF3dWvfvUx4D73uc8dYf52f9ZZZ40w54PBv/Ty4jv8qTzP6RAGmjyMFkZIZ98A9TB4xMOPsQTkhROY6TZDHhm6rA3BD37wg0fYTW5yk62//du/HWHwxKNAWcqd2xy+Pjh5xCMeMfLf9KY3HfHXve51xzsjRrpAnC9hxfGgVsbnPve5i1P8U1360lemYDZk4L+BjSGzgcMAAZoHlZQKJZNAf+ADHxizFAr09a9//UhPGAlcg6V8h1MiG9hdSAmfc845Y4bu0Dwwu7tXQbg+M7OWzvO6AN/gj53qFtagcCQQf7Q0pzqQM1dt1QfJHGDAoBVw9AO1bebeUo2+y/BZF0Tz17zmNVtXvepVR528GA4pffaznz2WcxgUlngss1//+tffHmx90dmESLss4fC8iLP85SvJT33qU+P6lV/5lcGr4h71qEeNYzfAhRdeOMIYKre73e223ve+943BHT48xOK63vnOd4486kpvoRd5iG7Bf//v/33k0Rb1B20VQNcHPehBW+9///tH/Fvf+taxpCbOV1++GlL+DLY6PPnJTx5pGEju2sKjBMhAuDFafOkqDe8MGUXLv/mbvxlf8Gb0WcJqyWzjkfl/YGPIbODIQOAoqISV8LkoBGu1wAwoYbQeP8OxDE4bWD8wKucZpKMLDB5mfoFw6fQnw9MAaRD07O69y8DITe6an3s/3FWZ7hnB6puN5OMBOJ/u/JTMGPDmPmwQtm/DPgzyRu4M6gBdySp6r5tG5H8uUx28MpY77GUxYFvyuc51rrN14xvfeBxVwRDW59oRP7oqR9jznve8kV7eb/7mb9665S1vufXf/tt/G4ZPOgfvxGsMDIO788RMoK55zWuOz8n/6I/+aJwRxlNsGYeBIj1DAa5B/BcOjB5LNzxZ9r6A6pXGvkhLTc4dUx8PE49NZ25JMxvn6lQ+Y4MHRh4eJLRg4GTMqEOa+lS/XXDBBWMZjscLPe2NefGLX7ztKUIHOpeRo52Mr40hM2DbkNnetn5x4CcvejsxWMoa98WKHnfvPQcLA4zwxcK8OOSfYOm48dnawmhjJ/vScePrmYUZx25011zHTuWvgvqAsoB3z/LO+YXD6UhlznlB6bzD225+INy1MPzY7e/Z7n95a7/nuZ7Ver2HU7Bar3jPhysnfI8Fwqv6FsHbxnER1LF7fpmtjPDSfOxjHxufz/s03tdPy2xxfFkRDjNepzOs9ssMO8VFn+LAkWhV+sD7MigM/nL37loGkfGZLPnxxccrX/nK8e8tn8PqX/ypDxdlO/hxGUzG13mLEt0+kfVrv/ZrR3/7+oU86mvh1Rve+AAo1/X1X//1Qz71P75RBt4nF77ecOQCnLyTZ2UAX6TI5wsUJ0/7UtEnwvCM/+AAL3gcjp8r70h0BMeabl2wKoOHq19flo6s+XIHvfxb621ve9uBH/3RHx1/P7/GNa4x0gD9je7y4QN1+bplHQAfdE/Wg2XgHl/bCMcD2uNZn8K5dsENPvhhJ5DPJf0y6A/+W4yQkR4/aI8yPAN809dL+FI8vgWL4TLajUeAcsV7Dx/8CHeA12Y9BuAgDXlQr7rclYu+4apN8vUO1O9SLlgMliFr8upLdaFNvIC28ia76Fl52qZPa4u05IdMwE85M95nKFxtodWnPGxL0ULAtRkyQGe5dAqC6wgMobNSiEDnxjB1jM/b7ne/+41O+/M///PxqeCd73znMUD6vHSxwEfZGABgEnljNnE6G1Po8JjGO+YAnmOoGDEmmkHZygIxD2anYD1jOLj7TO67v/u7RzqfLzv6OzCI3OEOdxgM/p73vGfQQL3KA+qt7rl+dWe8AfWqC/3gRKi1wSeWhFMcxhemPHUANFbu3NZ1AKGNvsAvEHwC7NcRfm7ojCA/01Rn9EYz+ISjd9epBnDXDgD/ma7igDD9N/Nlebwfqd34FW+5MwTQ1uWnqssMcvD+Va961fEpq19/ZFy6llneGBD0jXd5Xv/614+jC571rGeNT0ilJwvK0Y/eySHc4Vuf7RWksNFI3S64eYcnowvPf/KTnxyGs1+DmNwI/47v+I7xme+3fdu3DZoqi4zNAxioXO2KZz2TM3SWN4PgSDD37/GAvpBnLr/6ARzIdjrK0RQ/+ZM/OT5lftrTnjb+bs/w3MAGNjBg9w0ZAprSoIBS5pQzBeMyEFO6BJnCYrAYlDNkKGhCzACgjA3knl3yKPMTn/jEeL7KVa4yFHLWvEGdIaS+DId//Md/HGUYXChJOFD4LmXBQbi04gDlAke4ViflqW2sbekMAGZLZrzAM6XKqpeGws0jw8Axy4UTxan8BiHp1AUHCi2jT71mzfCDm3KkM7BRemavcBDmkgYdU3r1xboB7mgKT4Nm+MH/6U9/+jikzblADtjjqZEOxBPadqTBfL9DdNVu/edde2qTd+HoIQyvSC8c7fSZWZY+M+v+i7/4i3E+B/51+JgBGr/hYWnRNmMaTyhDeejori58yvCtHnfgn2T+FP+bv/mb4ywP5esDZUkvn/I8h7f7XgHaoKN2hbc72rm7yCm5JksZiC5x8R78yb2/4PtrPllj8H3v937vOK9KGepCR7KjzWigXOVot3jlK2/us+pwHQ/Iqx64KksbQWUD9apT38P9SU960oH3v//94x9xJm7N7uG5gQ1sYMDuGjIEN/BM8AlyCtcpkU4gpbivdrWrDaVCuAkrpSONEygdRsRQEf8f/+N/PPC7v/u7Y1A0qwQUvPTy+Rmk8j//+c+Pgf12t7vdOMiOsnDi6TOf+cxhDDEIKAvKy+DgAKR/+2//7VAW9773vbeVFWXJhfvqV796KHx4UoIOa2JAKMdA7YeSTq+cD49zCrEBXrwTjP/gD/7gwA1veMOBix81wpniggPvDaXF/Q9/uDNC4GbmDQ+uU+1+8IMfPBSZdOedd94om3JkxKkv5WxQ4sJncDEoHMaEpi44rAMMMJXl2ZWSTyGrz6Bp2QkfoKcZpnZ7R2tpjndg2E8Qrx+uLYwUvK9P8LKDH6VtYBXnQjOGuDj9qI+FkwvP+j3a4kfp0NxdP6C3fPhAHuHRGE/gXfzpZ5O/93u/N07EZnhLT47wkfLxXc/y7hXAdZV+ZAQOwl3ars34WlvFo0Xp3OW3HI3uvJTS4zfpGQImQSZMfkRL9pM5kybhaMngRm91gu7RIxzVB+9jkSl4SKeMaCsMoLc+cxilU3jJvX5y8Kd2wEcaRpm7vt7ABjawy4ZMQkrIKRHvFAaFwAihRHkmnIrrtMiEG1A+liS4Uv0igNEAnLL7h3/4h5cwZChdBoVBwmB5//vffygjSoHAA0tS3OpOSRRPKaQQKQTGjfr85dqpi09+8pOHcnz84x8/TqZkqPzMz/zMMD4yxv7mb/5mpDUwPPKRjxx1/Nmf/dlYWqIADVZOIU45W1q60Y1uNJ7NjBkq4HWve90wTpRj5mWgzxBRD1zN2OH0/Oc/fxgBTpBkVJldczVT6o4M9/dvNKxOM2/r6ehhlu+OzuKCnsuzE+wUJwyN4IqOFDolnUIvj0FSGm1hhFrnN3igK8PP4DLzxgzhuhp+ogA3F9ipfPW6wOEGKPlrszse12cuhiee0k58eMtb3nLUgU7d4z08yghvAPaOf5TPuEAXNMJ3aAl4HKJ7ZVbuzPfe4aWM3j2rF09bssVPeIQ8wEEa5asv+rvDzbPypKt/G5DXAcm/8tQBhM3h1QlP7/BxCQ9/gGbaJDx64FftQjsGjXfeWfQQprz40fKvCQdvIrlHN/t2djIg1CsPXpj5KigMbnCBgzzKlIfxarLkNyzwcmK4ZWhppMUPwLP00WOvAN7ag86BsFk2tF874dY98N5Vu5XnXT4wl73azvL2npHuXb7CK0vZrnCSxn3uEyCsvgunGeY8nsHh3gG8gLKAsud2qQfd5MVvMwgTrzztURYazPWJn8vbwIDdNWQoYR2SEtYRnkGGhaUjhgyFMzO3zmppiTHAaBCWIfPwhz98eFcwiosb2azFwH23u91tMIu6K4t3JC8IA0A8A0icJZ0Ui3DGwDOe8YzxblmGgfGKV7xieD4oHIYFhoqp4OxZfX5f8P3f//2jjdbx1ZfAG8R5lNDAAMeo0OYXvOAFBx70oAcNHBk/yoseyq9sXiZeF3H+iXT729/+wKFDh8aAZPnKcpp0gBDIz61uOUf9li14dSovwXAXT6krF13tPfjO7/zOgT+vAdwYSy54m9mjW6CNlausYLUubfOONowY9GK4MQjRGs9oc+VIDy/lGwAakE4UwsUFN5c68UH1iwPi1C8cSIO2jArGIVrbr8GAQTMeRHmkS+HONDkcqLP24bNwU5f644cG5xMB+dGVQcxDxFunP6oL3g366sSz8Kst0pAPYS54no6gXfqkidEHPvCBsdRjyfi6173u0AX41oU2+kYY8C7/zEuAN5ccSseA5a3keTGZs3/pmte85jCW5APKUFb8d7Kg9vSMV7QXP4QjnIUDk9EmMMFMB/wjj7DCo5XyCksvqwcN4rvipRXvLo24wqSJX93l1Y+Fr5ZXe1x4nwww6hm72oIX5nrD37Oy5AHRRhzZodeMN55nvQkXkx7GK35I7kpTOwCcgDTwcBcWPmcwbBsyF0nMmkGnuXSETvWM+MDMRgdgdh0njvIGGMJA9yd/8ifjvTzHAnUqxgTqBeoDDKEXvehFw62ufHtvfvu3f3v87+KXf/mXhwfG7DRg9ADuXGBmBF/1YFqGgrzcwGCngTZcghRCAk4p2njJEOFh0d5ohSbyGzRf+9rXjjAbZ3mpgHJ2gujQ/XAgf2Wg+13ucpcxE1Ufg9H/VH74h394xDPEeNG8U7opcM+8Qpbu3vzmN4/8lsrQbMZD+dpOKXD7K9/gjwcM/gwunjdtT2FoL/5Bq51oe2khZUeJpShTaC54uoRRQvoavxjEGI+Pe9zjxj9reBThZa8J3mJQlofialA7XD/NoL3w0OfKSJmlWOEj/mh9eiwAHzRt/5IfsVpmQW+KFQ3wOvz1hzrhJA88olNlna6g3frRxMNEgpzyKDJiDD76m3HDW8ogMRGxHE5HoE9002/xE12kj+kZ+XlqTRzksx8KzeNNd2WQHc/x5cmgOW+1iSK5xQdo4uMGMv87v/M7472BnN5lAJAN9HnNa14z/vMk3tKZZXiTGHTA29qnnfSB9Mqzx/Bd73rX0CVoIQ3+dNcn9AYdYzKhLP9Zevvb3z483GgqrsHfvbz6QpnpfXL8lre8ZbQLfujrnr6Rhp6vbXAB+kA/kxtpGKjymDDS1bYSkB3tVrZ28azL1/YD7TABh3/1mLTP8ejiUpe61RFfbOCSsE2RhUBrXVpCbHdMxKLVkQa/duDzAJjtEGpfHEhPMDCFgR2TGuQICSY8mkfm/PPPHz/OI0g63IBCoMTZK2MQomB4RvxdG6MZoPxgD/PwjPhjK2XigoOZKsGivHh74ENhGbjV4+diloaEY1oDOxAmz01ucpOx9k5wLDFoR/t0YkjCzfukXJ9U2qfD+4J5uf8JGuG77W1vO+rNwGqPTBuhtVn7CCvhhbf6PeeRUSYcXAlDwpnyJbTaRlkHpREPb/2aMYa+ZvYUG6XsOeWvPgobDSy7uQzSLjTTTv3EA2d5j5FjCc0XTwkt/gHe1wHxZm3JQEAn7aRg7S/ixXPFG/JRNPKYNaOTAZ/CwUsMQPfilONZ+fIcCcJJfnRFf+/1pfjwXAfAWx3aaW8WWfylX/qlA9/zPd8zeAPeDDeDAr5h5OIPfRGfwMtzSv50BH2B7vjYM6+kARfP1rf637M4fW5QRTPLxwwX8kr/maBZyiOXDCJL0uLkV3b9HMx9LTy6nwygc5/97GcPXXuLW9xiTFjIKtlGD19XwY8eo0PhS4fSx5a96RL7EMm9tvJco4W9Sb5EtV0AfUzs6AR50dIeSuOGHwZbfhMmjk5kiDMCGJjwMpbgaTqTnKoPjeEEjBm87dLQR3nG6Cn1MH6MDTxkJlbGH2UA7bMHEx+0LETv6WNhDBo/FW65Hy1MOLWXfiZXaGEMI3PGEmMZ/rDqwMtNtuhNuh4ePHTqR0sX/gCe6ZOTyQ/7CHb/qyWQAt+J4BjUIG5vic6lxM0QrQ9jHJ/wmqXwlOg0e2Aw7j3vec8D97jHPbY72NKEsgw2loYApuC6xWjVbZAyyLJ8DboYmtCYUVtCIQgAzjGsvKx/yocx4pnQYEiDbYM9ZS7OYGZWYLnBAEhYCb4BUTsoPAqBgRVttIFww88maIyMHuIZPHC71a1uNejTYGawYfUTTsKAVnM7xTOMbKgmrAwgdStTumi3atDM5QPPaA/kLT+YaaSs4ko/AwVkbxBlhfZwo2xcBgWCrH0MMorRcpY9A9qtj9oncCRQv0GBwQOPVdzDW78DccXrr0996lNDOamLQqWo9aF80RTgLbjqe3ynjIwgadACHsLQHk3VfzRQL0XmLB5ePscMqKd2uGrD4UA98MuoBfCBmzj4lcbACz/9Yc8SuWAcU7ovf/nLD/zar/3a4EN7uyhofRjtosVM19MNtA1/u5Nv98LRU7ujczR34SF6wESGTnjhC184vJt4xcTIAGzwUgaIn5I9/aXMaBzUj8Lr2xMFdSuT/pn7VF1z/f5IzetkMsbwNTgDaeEMd54XHy1Y9ua1JB90NZ1mQmXvD32mreWjt/C5tDY5i0dr9aMl3eALLpPUm93sZmPSSU/b7wgPNLY8zSCiUw38eBqgvb4QB0wyTTYZ5ZZTTarlYdRknNA96laHsYLXFW2cydQkFc3QRh8rgx7kQTI5JjP3uc99RrhJgLLnvmIA4gF6joebISu/MuGgXLrIpA7e5NFHImgiHXwBHNHPdYbD3hgyGzizgYIjyAkzAXTNYQGFyvg0mDNwLPfxCkhnkKegzAAZGc3cugg9w6NZywzKpQgoUMqHMrCMxV1uNqZsxqJBmtIy4MCbck3hBt5dKRKKRz5lCJev9qmPIp4HhJ1AOQwf+JvNM8wpahvM5Yc/pQ6Ufyww4ymP/AwX7aYc0Vd99kHZlwFfBjbPnUGWEjdDRQ+GOG8NGoLaF13Uc6YDWsQP6KHPTHwYgAx4A7p+NVAy4g1cBjETNTwtj0HXZENfxbPKxEfRfN2gDn2sHnW6PFdX/WySaD+fwdqgDQys9T0ceSV8KUpueNXJma/iGDi8EYwRvEhGtV+9POUGbTS4+c1vPmRcHF7tmAyypS6yy3hp2dWk1v5FxolJSJM/wKPxEz/xE2NiazKLfoBBqV8YCyZVjHNAn9jjZs8hftcPPDu8Pdpv6c95TegD9LO+NKndyZARbjKS3AaW6Bl1wDI940UatFA2+qC5djDETH4ZUPQDGsMFfdzh4H6Gw8aQ2cDeAKGcFQDhE5YQpnyAdBRdLmTuV5/Fv+997xvLeL7sUgYlRFFYyjIwUHq8XhSafJQpA8eMyoCRizaPggHc7I+hYF8ICA9KFR6MqpSMOoE0XfB3GYAsl/ImqhMuFBIvE8OBUjzaIKQesz5LbBQk5U9BNpjNg83RAK7wk1+90VwdlCH87BOzN4ZLPXpLqx75DCTagD4Ur71laAcf6VzKBA0SZyroE/TGcwxjezUYMGhkWcPSOTrqV30gnBGJnuhvCdugj1d5GPSRMl1oq3/0hUFP3+hP/bQuyNiuX9Wnbs8GU+3KkLnTne40PM7BbGDxuJxzzjkjrSUc7ciQufvd7z6WhtCJgYy/5PP1Ke8NWfSsfKB+OBnAeex5ny27M0zQqjqBMvGlu7bQDTzRtimcffbZY+nK4K9d8WwAfwaQvTKWlODmuApbA/LIADgwZAJ04Tm15EZ2MmSiAUNGuav18chYJmOUWUJHF4aZdgLp1csLRX9Y4qJT4oVk230DAzaGzAZ2H1KIqwJNGF1AvHQuCprCN/hTPBQQ5W+GZ2mRe9uyoj1Ws1tW+fLMQFlQYhQpQ8YAbiZGwVBE6jOgtMZuDZwRRMny8HCfSwPUQVn2Xpu8w+2BD3zguPNmUGhc8JQgnOBxpMFeORQTBcojo532EskHl4wL9R9NgalHPnhIr81AGegNbxeFzWCzRwxNGYpwlV480DZ5LDVZHkAD8Q3GlXektp3ugAYGIoMZI5TBZ2bv/Bcb8xkreRX0HWME76GlMO/ojIZoyxA3GFvuVk4ykqGJ9uscxNStXDxYP9b/6hamPhMIy9jqZ3SQPXxhCYa3wsZccQZ2X8PhPe8tLTFoLAspU51k27N6bf7lmbEh1jI52eFFsazL4CazjGmeRPtO5GEwWKJjtMCDNwc9LdmQIftbLMnYryMOOHqDR0e9tgXc4AY3GP1gssGQcf+pn/qpsaRNdsmI5S6eJOngpS6GJ3nJaFIe41X8bMjwxCUf0kRnHmf6Qp2MMsaZvibjDB1LUujAe6Q+BiF6BWhLnpW1gV02ZAgvQhNUoCNdIOFw13lAZwFh8iWs3ilmHW5WUpy7d51q8HHP4o5pyu8SltASMM/VIa6yEzD4i28AAJUpLaXDYq4MIJ1LOvgoQ/tTVsJykypXOgICv5lOAC4g3NWjXnlc1QXCi7KD/+GYXH7lKcslf3RYrQ/AM9rOeSrjeEC+6o/O4Y0GQJg08Hef8So/nMz2KFWGhy9GKBDlKkff8tBQZAwLG4oZBRSc/jLzUZY6DEDaT7FYUuFK9szDIr1nIB8Fat2bgdOyFmVl8DdjpdzM4ihjAG9GiL1UlDBlxWhipFGA+B0epXMMAYUvnSU1CjIc4ax98ebRAN20Sx40Vod8wpWBL9ERDuLd4WQQpjzF1zfKoGQdl0AODcJ4WJn6AxwvL5wqoI3xCzlAJ21GB/2uf/CJfjNI4zPLCrwq8rqAvvCMlminPDLl3bMyleddumbz9i4By54tcShLnsqvn9IpwoA06WB4Fw6Ukayo2116XkW/F3FnjBiQxYE8MgwA+wUNuIxgfEM28Ih9bdqBZtVrIiFdex9n3Scvfkz3oQmjhiwxIvC+pTdlk0GA9mgYz5FxuJAXIB3jihE5e2G1Q13azTBifPGeJQPkmuFDRqVBI3HoIh25plOUZQKgr/WJvWVkwlIw406f+WqJrmAQBfWZu7LhAje04YGxnC2Op5gRK/9qn+kruKJfvDKnOUNh9z0yGCJBwXiID3TG/KwDMWhMXYeXDoNjKkIAdKR47xSM5zo0JlSWuqVVtzTipBMmjTDpKHCbjm1SM4NYZRLllBZUPhDuvTxwTsiEeZffpQ2AoNdOoAxt9J5QV6ayhGtrdQLlzvSZy1OX/CB8wsMd9Dy3I3xBdQuvXIBOhw4dGjMmRsReATzgrO+AZR+uapsFhfs6gRfCM36jXOEfj1CKFGR9r03aqp3KlhYNPcujHO8pZgOWOiktRo/Zm8HGXhNKqE2K6mBQyqtsig/4QoIBZP3d1w3oB0+GDWVs4KBELaNRlCn5+B5e3t3XAeigXSDeQQ+XwcSgZakOMK4slTDw4APn5Eqb65PTDdBae2unfsU7Bj1Gr0EMrQyalj0NugZZPKDP5NXH8ijrWPoO/ekpkNFjAFU3HBjteC2+jb+B9/QfnNUNpAF4Gg/pbyCdPRv62l0/M1h4KtQNlIk3eCq0VxppC8ff6jpdeWAD+x5215AhNPNggdkBAUiwxbuKk8ezMHlc8kvbRRDlJ9SeCSshB/LO+QmXPIwk6VyVW5y0ZhlcmNx9hDWozvD0rG71psCFgdIAcSkjSgNO6nTXxgaMBqiUgHjvlIN6wjlQbspI2kBZYMbFc/QDypPHu3K8V294pDjlU291SQvkbzMb16fBfS8BHvoSTRt8GVb2ehhY4HPw4MFhkJqZZUTA27P21S/CZjq5R6vab4BQJ+8bOriUowzp0Y83xVdmjCqbHc0klassd/nhiubxgAGOscJTw91tPd8avC/cbFBkGOkTXkh1KSs81wXwUEft8ixMnQw1XiabKH0CyqhivGovQw4+M/3ij9MNtE/fazd66AsGrL0UZvT6ytc8+tIygn6VBi3l8Y62aATI09FA2voDXdsPgu74kefBkgtvJE9NMprxHK/IKw7Pe44f8ZB9ZzbYWg7x9Y4NrsrC8+qtX5WnPe68HrwSvA6OgVDmzEOeN7CBkwC7a8hgdAKR8MToCTnBMuOzSYpwUgQGH4JihsN1x71GoChSM2qzbjvVKQ+f0Fm79FWLmbKB1cYua4oET52Em/Cry8zZ2im3qZmo2ZOZh93tBBMeyvWpZIqAgILaopzeuQPVb7YE5JGeQjBr4iKszdaPKQ6f4tmPYCOXAZhSVC5cbHJrU5d64O9ZGcpGI2uqBk34U1DyWf9VLqVF6bhrP6WkDHTl3qWE0JFiZLjZx2EPiDTqm9tsMOY+NtukQLm6r3/962+f5UCBW7LhSdgrCD+4uux7QQfuY54MA46NkzYOwtnp0dbleUHQxSUcbQwwQHnKdcWrLiAMLdBZPmld+Em4/ndAmDMyMpiA9Lw46Kw/lSMP9zgvEXqrw+AHrLXjOW58A4p+U48y8b/7PAAqbx1ADrng8RdPC7x4jbQ1Qxyd4U4u4SWdtqO79NHudB3EtI3e0VbywPtHZ9kvoq/iKbRJ3tACjeSNv4R7PhY64Q397Y5P3RkuZJX80p3K4fVhuAtnuMef6k6egbLkoQMsGznWggHNA0hXAv2Kb8mGfOp0N2mQV7iya1/tEKauQL4NbGCPYXcNGcoQJNSYvIsxYhOWneiMCIMOhWAANcAzOAwCZj6+uSfABocOxCM8Bm+frxnECJhPRwm3tViDWf8qMbt1+JByGRcGNwJsBmygNhir24DBrWonOde5gUi52kFJaQdgUPBIOHODQeBsA4MlHJUJPzNZ559YJrDeyWPgACwDhwse2sJFrX4zI1+sMN7gpE3RzECpPrgwuhwcKF59PiN0MfwcaGbggycFZLnMhlhlOHyK8kJD+0coZQrZmjADjmJSHsPP/hN7NNQBZ8s1aMNjZRbqCx/p4G5j4jrAoKq9GRjaqo8pYX0IP+3STzbr4Q14GUikpWz1kzKUBT9fQPSjTp4OM1hpKW1p1NVAAbRfeWbeykFDdRvIlQ+Ee4Ybwwm/4g3lCMczpZPGgC9OvS71wtPAoB514BO4MWR8ZikdPBospEN/eYH4dUC0gyvaGsjghuaMXmv39gjpbx4adEMrfGEPCLriRxMIaZSB7vDW9p6lRyth+w20Vf+gBdAGtNZOsqJvbd60iVef0Q8mHNqDdvo8fmigB/LPF4jWRwM8E0/JA0egDpcy6jt9Jh2ZNpnz6XOTP+3onCkTIDLgCyoGtXYqI74GyptxBfGg/lUXvPAhmZCWgYXnlUM2xXW+TIAP4CO/PMnekYAsSqN+eeHjCl9h0qAHXHYC7aufTBpqX23UX2hbG9FkFaRxaXf9Ej6eAZmRBn+AeEl8ddWH6pIXTcThMXHC1K89nqWjG7RN2E5gjJJOvDvayJt+qV3qglN7jKTRBvnCL5zgI0y8u3B5PWuPsbRJzQzagN/kh7f8JgDhrhxp4IhW0grTx5WlntoiPz7RRn0nXFh0rK0Xl783S0shVhgkDPSWAgzoZvoGcbNpAyPhYMg444OyZIAEPCg8KgZY+zN4CmbwKRsvSZ/6IQTXqdmIgY0gYw7ErKN1PE8DYW9pqXjMiykQzYXoPDC8LhS7g8IYCbxIFAQjCkNqrw4lvN5t5LSEID5DDKgHjbzzGCmLccQoM0AwRpwlIp1P/8yYdXjMhZYUmFk9Y0ab7bZHGxfc2/VeHu1SHqOPR8iGNcYQujizwKzNAGVPBKXUYCwvsNRAKdrjYY/IOiD6gngFTVzqpUjxiIEVzSkodK1vtA0ttM2lT+WFn3MmbMZkJDg4i7FICQL59BPjEm0JqrzKctU3ruguXN3SEcgU2JFAOnUoD99oIzx9haGPeekYqMKVr3+UTxkwgm0eZLTzhFE464Da5q4+dFT3rFiANMA7url4+UxGGN34z+TApEOalBRFpD2Um/eU0H4C7dW+6A3P2k8PMJoZ7CYSPJjSkgeDN76RrwE3ep0oKAseLvTTP2Dur3gTDgwIxov0jiIgIyZGNp3Sg7zMDOXkSr7Kx8fqOxroU+nUC9BAXfQNvWaTL1rRHfSNr+/0uzzqhbf+n42goHa60NA7mYKbPGisHO/SiI+3lAun0gqrTmmUpz/pYeDgPRNjn3Hrb3ngo0xlyRcfeHcpzx2gtbqUBy/tIA/aKq/30irDe/QGPasXXumP8ihDvLt6CitcncKl17aeS6N8IM7zjLt4+cWhmbjCZzxLj37hKb10dA960b/i6KfoLY1xwRKk/VTGaLSEIz51JyvSumqfNEA5Lp/M0yu+FstBIG04zHk9L3hvGzIXYb5LoDIEirDAvoI2l0GKwWLpxe5wAw4XPJAHyA8aNBCQEVPnrgIiA/VZ1oGDAV4nAJ2FgDpGRxHMGap3lcmUyxNkgOSR4elxlgmjQRsQG5MTbAaYgREkSH2OR/mrH34Jrzql54FhzAHpMA16YQ6/LjCYeWZ02Smvw3ljfPZouQfAT7lw5RXyGwPpzSgdBe6Z0WKQlz/lze2MccyiGTFwhDv8YrjorQ/WBWiCFt3V5xlNLCH5YsYyGu8XHsEzBhPCBh+KxF0fwd8dvm1I5kmy7GgjN8+U5Uh16F8006+8DsoRJj8lgz/UQRDjNf2RgSv9sQABhhdFiNZoZ1mAgXvw4MEhsMpWrjrVLy2jx1kVBgdth8O6IB5Xl2cXOmi3K75012Z4aYeNpgx5A5hj4i2LmXhY4jR4aoey6j/9gIb7EdBY20x48Dl8tYdeMtnijXFmCk8HOugf6eRBG3JCp6Rv1gHop2y40CcutFQHWrrjRzpCOP7F33QBOaePnFvDs8xINsEKkhFlkiHPxwL6Ha3wgKVtEz98a4MzXQfwtwmVQYhsKp/Hctat2qTOrvg5uc8oFK6dwuEqDMjvGc3JXnpV3QHeBdLwHkiDVsqxF63lcPhJgyZz/0lHtsNDPIBvfQPclat8eAI8UlnC5vbBXbxL+fUvkMelDuGr9VSmfMoiT/AXtxN+0qO7e3wrPBrLC4SVDw1nnOEmrTD9Dq/Gz/SkspUlDpB/Bi4eBPKqm1dZHS44CK9e+ZWDltJaJuWlNuk3dilbXZUX7pVXf4NdMWQgWsdAALI12F4Xs1AKos7gHqVEEI+3ABBciMov3apCFI4wCD2DeoH0vD7SMRLqJGBA0TFOLOUNAhGJ0AIKo85yVS4ceS0YBgYang1t0BkMEbMibdMmMONNuBkJ6m/Qgl9tpiDMsIABjqKCDw+VfUGMJ+5ty3EGZYJpNmwpgIIF17rWtYYQq4tRYwCXVz4zS8ta6rPW79cF4Ve96lMuHOGHBp4ZZ4wKsNoXJwIJMjq4MC4DlCfCHhheKgO/PrSkRMgInnT6BR1TPPBi+Gk/3pFP35hVW1Jzvgd6UcaMpFy08uE37VWuPjRAEEJlJciMELSQFn8cC2gT3JShLGU7K4ahBS/eGmUaAOCifvUwOuHDSOD1WyfNAZz0rXLd6wf0Kt6VckdrbYGTcPTlOTTz56nEb+giXQreu3btR8AnlLJ+NJFq6ZpXlxFgIoAW0cFFxhokeQrJ/DoBj6A3GuoLyh29G7iFuaM33uFtYVDSY7zc9AfvLcPfBIenWRu6lNVdHccC+pnH0vkmvrgzYDH08G+QLDDu9Lvj93k/GIWMcEY7HhenPO1obKBvGMPGBXqT550HkjHGUy1deEvrDugoaexJZFyTaV9g0ZXoBtAkTzkgU2gGP4A/MyjoCp4ldOX5peM9W6Ins/iFHJTHOIBn6Gm6wiTLsjwda0uBySXvGNpogwsPhT9Z5w3ndZfHhMUBeN7pOunSa2hWXgajiYTJMw8zby79jgfggc70lrzo6x2f4geTWPSFN/1v+RHgr8Y9gN7GL/vCfEauHnkYy3QzOshD99aeVf2E5mhk3FCXftJGKw+2lBg/1akcS0j4Gviy00clJqGOtMgBQEfVr9qGnsoPdsWQUckMGDdwoJmlEIMiATFYcfdhFIzjO3+g4xDHzFRDYsbKRkRpshQL1wnAAIExDYRcXRrNsEFMA6LOwCCUEqhDKocCjskjnD0yhKWO5Hp2xDtBwrwsSmkNkuoAcAc6zd4dnab9CYH0OpYQMPAwIWExs8I0jBaCpz7KFf5mQp51tlmX2Qb85OOxIUCW7SytwdW+El4p3i6zagOpJQFMFgNR3jYBmoWik0FKHuWjMaMHbqA8RwP46EO01S+YEc1nEJ8QMFC4prWPQQb0szbAAS/oc7ygzJ7dAQPAgKoc/Y2n0N+gg36Uk6VGy0yUvD5Ad/0ML2nsdRJG+ChK/QP3BpUg3jga8KwBbYCb5VE8Dgfthif8tBN9GcY8lgZVe8kMSuE2138ioE3oojz3uS36Fj3RGk4N3PAXpg/RmRHIq4dWlLYBVFvqc3XIS5GT/yNd+lKfueQPL2Xga/HCxTMm9AUFrT73+EG9cFemdPBUTgoQDQF6Goxt2jUAwpFBwHimk5SlTG1VLzzUgzbelVfd0h4NtCd95YrehaEtPOmI6DX3i7bwAhtUDAS8RbypBmp8is/1jXrCm/4yiJNpExd9ES+jqXqPBbTTgMfYQ191z3QGlcXbicZ42KApj8kYXOkdv2mAnwsOJhb0oTaghaUwg5fBjA7F+35vQIbgrk0MFcY93WsJkH7Eg/Q83YwPlUFX08GWw9EDCPfOQwvQ3UTWEjsdaX8lnoFXG6IvuOCCoafhb+Kqz4F+x0PqYfjwJDAYGGTySsdTxrhLj+gD3l97l7SbXqfn3B3wx6Dh1WIkGid5wODo8qw/1cVoYuzZ0ygf44Q+o/M9S6s+dLNVwSSVsaMvLbHx7jN60Mz4a/kdv7lMihkddCXvijbA39iln70b8xgb2nM4YIQygBiz+FQ/wdVEknErHt+iPToCcolu8GJ0Hjp0aCxZNrGe5U37Zti2OBYGX9seGcICMGsASR0CKAJCK0xa79JaMkJsngTKHbNSohi/TYc8GjoaUV3igE7TwRgxIyKgfFi5DXA6DCGUUz71GLzho1x3aeDl2dWz/A0+CFtagsaAouS1VV2Ei/XJKMBglBI8CBeFIB1hX+2YFLp4+MgHT7TSRgqX0qDsDJCYIvyAZ7jBBZ7qQys4yq8+9TdwAe3yDL/aJ60BVl3KSikS7qOBsuARXvBJYLyrH/7CbTI1azDr0+/aSzFEU21UzomAOrUFHdCXQWEfikGMYcdw8DUSwdVWSsipoxSrNgtTBpzD/WiAzvoMTxqMzPAoMXyBPmQAPoRUX5sJmfnwuBkM4BAd66cTBQMQ3tQWfFF/6Pdw0e/i9IF3PIofeB1deNGs0HInuUEP5c5lZvjKdzRQR/yHH+ZLmcomo8qEJ3qgqzzyypfRoV/wq/f50jZ5Daj6niHD2DcpEM6IUJ502qMO7+sCNKXDtIVxgLZwoO/oBzIHB32jHQYbg57N+SY2ZuwmFmQdL9KhcMSb6ARn+aK7QZYxYBLCYGO46xtp1XGsYPAx2Boobfyvr9SHZxkSBnDGgIEYPcUnr35CGp/wJsmv3QYqeNDD9JD+BPoPjfAYfBkeDApgYzxjyp4Mhoy+wh/qIktoia54xSDt2biiPBNDNAwYXAwlezt4NOBI3oLKtWRiko2eljxMFo1HZNrk0ITZRDbenfUCutP7Ji4MCHzIq6VsRhd87QFkoKGNOMv8ytJmeglkwNG/Jnr4hVHLKFDObFTQlXQmY5ARie8cDwFf/AGUj75ooM36DuA5NEU7d/joc/VLT0/zkjDcGE+Bybm82mmijGcZP9pO3zFqTPjhzCATBugG/JDMwQtPkU/6BZ3wD0MskAYsPLa7m30BBFw9Y4iUAqbS4ZCPsKUpD4BwF+aQf2rEeK5MRPAsnTKUTwg8I4x3TCRNnS5OGBwSCACPVViNSyHIp0xtmp+VKa2vHmw0xvCYRjnCKc6MO/jIJ06Z5Q3KE2ir/PJgUvWihTSlC19p1UNRYBggTt6e5aEU4Q0X7xQlZhMmrTC4efcM76NBZc99tgo8D5ieZZ6CZrwwZEBt2ynv8QJ84O0KL+2h7AgLTxaDVxxAOzSz7Nkg0GA3K6sjgTzxLoOJclG/WYpByuAAD+l81k1J88jw3Ki7OLQ/1jqPBnDB99EDvxlEDP7aTiExqLixKXk0Em/Q8Ywu+M6ln5QDz+hWv7s8HwvMecsDz2TTpX53wNilwClGywVohXfgJo93+MFXGw1iBmOGhBk3LyiZzAsivfLRxXP0Ca8TAbRRj8HBoGDgR2M8ZTBHQ32rfvzBuDbBMoAbXMnuKv/DSzuje3pAWerSl+SIh9HgbWkVn5tpMzT0p3KPBXhM8CpvAPzpnvQEMOvnlVMuHgZoBzc4MnwZDAZXOlC9BkJGj8HdYNtkDA2UHz08G+zUrT6DGyPQEowZPrnQf4w38XQdWrm844kMGUtYJgie0QouvM/e4WLCojwXHpjbwKNgFcFSPcMFnXlp4Eau8VMgDz4z2bRcxojgDbJUI71y0IsxBBhy+oihos2MJv3zxje+cfsLXDoATujEa04uHeXBa6KtaGqSb9KMZ9Stz/QdvqNjgXJc2q88bYdTxi997C/mdCEgO/BiEKOPNphw8tpIo536jaGC13jU7Z/Ca/obnXwdq814h+EG9A1jUz9mQJI57QdoqN/IAU+YpUr9gRbSae9Sxu4aMpAACZ/KIYEhNAAgoAvi4goH0isDsTGmOESfy5MXkWO2GLd3dXnGyIQaCJdHXmUoUx5M4x4RA+nDrbqFgd4RNSNAZ6RoMQdhlF+8cMyi4wGc1D93DFCONssL1+Jn3OATiNdGiqV2yws/cbUzUD5Ghpc4eeAS3mhBMTBiajtlIl658rgfCxhUpFWHfMqY8cHY6sOwwuABP5a/dvTlFOOCsMDnRAANGQqWECgAuNTvcK1vgXA4oCM8zDLMhrVHHBoeC+hz5eKBDEqDDqGnwPWxJQOeKMtelgvVZaYF4IVu0W4dUL9WHtprZzxAwfMOoIu+wVv4WZg06KEd+MTl2aXv8GrlKzM5ORJIq5/RSfnRPR5Fa2XDUz3epTczlJ63iNIEytBH8qKtQdavFww6lpgNZMqAJ75WV7KljrluZbmfKGifywBkYgNvYGBgtBgYeAG521vu0h7tIIcGL3SmX+AGd3jWb/hK/8AfPVzClUF29JvBzGyed8GzwelYwZK3ZRceFQM+ngDqxBt5ZBpSGKD1AADDsklEQVQw4VFfwuP8i78mNXAZvPWLwc4EwYDr2QAM4h0DKi8Jo97+PnKr3w3OBlMeEIaMZY6AgWNZx2ze0gRP0uyRmY0V9ENX6S2TMPAshfEaAPjjMTrJYCuNJRrt1EfKRQ9pxDHItDeZkp83Au50F0+sun2da88bsBTHkwHk45GxXKt9eJMBaAkJTVxoGUQngDe0DY3xNr3qwxlflvEyMwbgyKiCI2BQoD9vnbarC79Z3mKg8FSa3AV4zl4nF+8MHm3PJMiQsc2B14q+Y0iD5Aq+nvEN2lh2Qj+eajigmTTqYnQyXhhQ+pkhO7f54ufd98gcL8xIgtX33QR1gWOt71hxWy13XW2qXHA8OAfrbufhgDBSWspJsTHkKGRCZlbtGTOD6nN5Xn0/UVAOpQ8Pg5d6CaWBhJuUgIUvxUJJuzMmuGWtLxN0CtBgTwkfDS9CmZdAne4ADsqhvKwDWyem8Mx01GNdWPmUNwUGLzRcF6AFOBr+h6O9cApUGwwmGYLSenaHM5pSrkcCZZm5UXza6lke9FKHwUR5BmR3bnD9gpcyDhmM+pPSNsCbxTlGwEBhGcIAhZZwkq72nwgoQ/9SzoyGDCx3/Yt/4GbQMCM3yKNHhpZ8BneeF0Yt3tCu+nk2VNBAPNoq/1jxb/BTl0tZcIQbj1aeDKDe5FQ9aIXG+oUBYUDnzbI3Qznkm/yuzvzxhDzKATsZMoDsORrDIKttDAX9ncxYQrG8alBVHpppj4FePpMRPKIt2uRi1PIoWJ6tvby92qGd6G9pkczBH43xCWPM4OrdREM94tWpDP2n7W1byNMDT0ahdlkSggsaagPc7PtxtRSPNgwsBqy86B+91aP/A/SGK48NmeAJYvDBCQ8pH2iTMO203MZLqR3CeHYZaLw78mgb/kHnDBcGi34EltalZ5QoH35N1F3KBM6TYtTYkwNaWmLw8nyinX63MRktTH7QBa7uylInb1YTxHgVjUzujBGMJXtP9Z149U+8v/8MmQ2cnkBAMSBhxcAYkeFAIWBmQLElILsNBKYBgTDDgbAyGoRRSJZVLEWYmVBYAa/JwYMHh8KgWFIkRwIKRbnq0X5KxKXNlB6hpKR5Y7hlvZspGazRzCWMgote+wXQsfbpPwpLXzfoejeQU4RH619tTPlTtuhOscvfwC3OOzr6ysTAJy3FR0Gqx0zOQGvJznq9voKf/PLqX7jhA2EnAtqkH/UfnPATyPiFr8GNx6ElS3niBSAMLsrJiNEmvGbwNFgK500RLn3tORxEa+XKi374KNrxeKIDGTRzFw7kE48+M34uhjuDxQDM82E5T3vhLT36S4cWwpUpXFvh4CIz2qOfveOdBnGGRhMD5eAjl2e4eA60B4jzrJ7yhIvyyZcw/IF26gG1F4/BH79KL156OIWHS5lwBnAWhh4MLXXl6ZG/dOGOBzwLRws4RWdXfVm5rmivbOHwlRf9GMzilSEeiIe/tkiXzphBHvIExGsTvIC8yiufZ2HhUVnRQby87ulA7VB3fSp/dCSXGSrV487wlF9cZWqjM7YYbLxEvEjaVT+74HUx7htDZgO7DxiOECQIFEeeB8qF4sKYBKw0uwmERd2EES6EjSCpOwGdBYvwSMdzxA3syy5C5YsCA4A0R4NZOQB39RJ64QRf+9VpGcFXFGbolKvlBt6OOe9+AvjrY8oHXT2bZVkisZnZLJAb3pIOuqUYdwL0SNmlBCloShA0IHg3UKKVZ+GWarjkLRn6CkTd+ozxUF7lU7bNMNV1ojynP7RLWfi5wQjAnVeIdwDgc+2aeQHIA1czdntmzE55FTJyM0Kk0240VNbRQN54rLZ6d6GjMhqMGRcZnwB+4Vk+cWSE59LGS4ci2l/CQEBfaV0XDzCHBWWhQ30dTvNg5V2bPWuveuEhzQzqk8fsX7y+PVz9GVfSA2UznvARUKc4+Wc+BJ6VD4R5pxd4SvCUCQ9PKlzFRTdgsPbeAB/gF/XxUmlXRhBDkIECh3RHoBz5tFO4Sxlw139HAnnJqXKTpSOBdtJL4aiu2l6deBTUbuWja7is0kEcOihHn2mHNNqOBtptCZFH2qfpdKw8O4EylriNIbOBvQGMiukxupmgT/24Pu1ZwPiEdxbw3QaCUX0EkrDCkYCJIyDeXXA2a+WhSeGZycI5V+zRgLA34zOAJtDRJaVJ4MONkFtyst5sLZ573dcL8u4XgH9K0YBAKVn6MWtnUNjjw/CTTnuOBtpOIaIJGlBsBgvuaTM07bcp0MApXFrLSPZR2E9hcOWK58liSKE33JQLT3gYzPS3PsV7yphBH0h3PCC9OvQzRWwgwueUsQEOXdTPBU8xW+KCYzNzF1xdDC+8ghcBOlDyBuAGce/4tgFiJ3y1y1Ue/DrTNf5DS31lacRSARCufDyZnMgP4CW+gSccZlCv9NIqYxXkL59ytDucdoI5vbTJCoAnmVKfvj6SIYMH9YMLjspS52q9wvEI3LQhvaAO92igjNW8wsCMg7QAzsomw5W7CvKrOwOhftYPypHfs7bIry1A34qrvwH85SkvKD0QDxfx+GAV1K0ebcF/5RUOT/ngVlvRZ27/3L7oVVr4ghkf7Qb6MZAOjcuvvuqE+/J8tQW3jSGzgd0FA00zNh6NCy64YJxDwD1qoE5BE8L9AgSFABNMMxG4WcKgMM2wfVViLd0XGp4JYDMQeQgdQSOEBjWDE2+BpSP0yKiRxj0lxFDyiS2jxYCoXPQxSPMwMGgsNfh6AhisfXWDvtJTTIQ+ZXIigAbKBNqgTRSHsiko/enZgM0g8CWJtXn7Fqxn99m4eGvjDBz5tD3aKNOl7cLVJ1ybXcrVdstD6ra50z4Lm/7wjq8+7COyb8EXMXDSR2jA0NE/9YdLHJrChzL27JA3GyMt//DqCGfkKMtZFg4bc5YIb5P9GPBCb7RWh2fK2Ge5zt/grbAE5FKWGTuDjpGFjnidF1I7laHdNn/6MiWQBm3ln0E9aDX3LzmygdgArkxtj6/cjwRoog02XOJj/GcjdCBemQ1YG9jAPoSNR2YDewfOHvC5Mbe/wcCgRSE3g6B49xPAhyI3ANsIx41u0BRutmQQ8uWBjWieDTKUvovS9y6/PAcPHhwGDCPEGRjiDMwGHbQwoBoIeS8MhHbvMwgYUYwX5Rio0NDeD3TkfpXOiaPyG4QMvtzOBp4TBXUyPLS3maxBG97ujDPx6vVZrzbaM2EDpS85GCEZJIwZIL1LvzMwDLQGcnTg0UE7tIW/ehkWDDttAuqyBKO9jBKbYw3C0iszI0mfCVMWPITBWRp58Z5fdDCSlGkNnpfE8grDg8HCULKPy+fnDA/ts2lR3gwY9dlI6YseB0v6asOSIwOK4YMPeO/stcJD2mmZSb+J1150hit66j/44Sf1SA8/tNfP2sEI89mtzbHS+cKNoWWJiFGTwSEPGh8LqEt74IrPeEvhtTFiNnAKwMaQ2cDegU1bBgczUwrWgNhgCeZZ5skGBgQPCGPCgGBwM5s2qPIIMDgsn/hCg5fFgAL/2mMA8m5WbtnDWQ8GOJ9nGuTMtOWRziWfgZvHytcTdv5bQvE7CgOZeEsi8jEMlOsrDgONrws6UdTFm2CQXxeoO8MsY0E9jARr2NrHGOWpQjd1GwwBPOHo1G74S2fQ1A5lKhsIZ3CgnTBl+3yWocKYUbdy1C8tmilHGejD0MBPDtlCYwYVPJSlLnkZAXlVfG7LKERjXzPJr37loS9PEsOTUcHY0d/K8zWGPSyMLgO/8vCIz1cdTmYJDO7q1Z/a7Fm7eHwYQwwRX3qgifK1R7vgqY7ap5yMMvLCgPMVCRwYHDZCOptKvLrgzeB0ly9D6Gigbu3mcfTDPu++FoG7Nm5gA/sctg2ZI/sfN7CBEwSHIRnkbPqkvA0ElK1B0SBDie8nMKjZj2HZwZkbzrHwpYZ9BJS7gQNog8HC4OO5Acxg4N1s1uADzNbtCTLYuLRbemndlcPIcWaCQYgxg2YGMTQzGKqnQc2XOT5xdFmW4BmwzIS26wI4GuTUzVCAq8+IeSkcCubLKp4NdWtDnoo8CgxAOBt8eWoshaGLqwEUvdzxAoOFEYTmDEleBnVrszTKkl75vA88KAZuBoz0vFW8ZD7/lZ4nh+HAKJBPvQZoRgxgVOsj6eoHl3ql137LWZaXGECMVum10V2/MAC0E931CcMrI0u9eJuBKq8yeX7gIdxdOm2QlgGFD5QNT0YKAxpNnEHiTA3eF5+kMqoZW3gJzujEsIKHcGUcC6At2us7m8oZ5zx+2ogm2ui+gQ3sdzhujwymp3SaPRB4yqXZAKVHQEpDWAmbe/EETT4Ca1YFUm4JToJ+LGDwUZc88ntWp1mh8tUHR4IJZ4IqHg5wpQikoWCEyw/PyhReucIpv9y+QB7llActPKtL2fJTcJSGeqR3ad+xtvFUhUOHDg0aGhBakuBGp9jRD13RZx100J/KrLz4QVj9TPmLqy/iR2kb8OSZ+UC4PjWoOJzJrNos3KCij114WbnqkI+c2DuiLMYQA8QXSfjGQGzJRdkMHPxk0PJZqyUMXgJLEsINUAY65UsPD7gDeDn3wfKGMLgZvA3y6oWPC120B27C4QZnbdUX8ho44e2KX+WDF3wZMLwAymOc2AsjD08CWqAvQwfucLX81UFhDieTT7nAc3d4AXf57SeyZyPQd3DUJhtm7ePoSxv0gKe2SAdf7wAd0kPkXvkMEgaP5RnnZ9hfwzuCHnSItEAb6Av9ywjhIbJBl3HL0FEumqAnw4nHEZ8LXwVttNzmyy3GCI8W0Kf6Qh/CDQ/qb4YRUD98LUlaemQM2h9UO1dhpuWxgv6XDw5ozHPEc2rTNJh5aAMb2Idw6ZeWCAsGTwhAypHSE1accEKXAhXuXRzlQ7FRIAYIAkp4xUlPuCgqRsfRQJmVpx5CCU/vyqJYKQrh4tXhCqo3JeFuwJO3cpUnv2fpPSsTyCNcGKXpDuSJXi6DBJBG3vKfrmBgMsPWlxS09qJVfYMe6I426wD8Uj+5AwO/eilpXg60N/i6q1taA5AvSuDjGW7xg75O0ctvOYfhYAbriw+zYHH4pHZ5NqDamMt449Exm1aWMqTD9wYzABe8xnvl304GPks3aAUf6bVBGu/wdzdYW04yAFregRecLfkwnOSBmzDpDaJkVHvgqDwyGU8zaNzFeVavf604jZaRZU8GQ0KZ5ENe8mlwJ8OMLl/rwIWh44Rik4l5/8ZOoBxtgr9PtqVHL14T3iz9oj54eZY2OU2nuIB64A3/6Ae84wXGAUOUgaI8/W5fiP1b2sLYdC4IY8eXPOjh4DaHx1l+4Vli6OgzRiTDS1/zjDn7haEKRzzN0OOVUx7+84m1zcvqRHP9sKpj9Bm+sAnZqaz6zGf46CCdPOsCdWqzO7rZi4NfLV2iK3yO1G8b2MBJhhPbI4PxfbnBlUqZOnSKkGF+V0CYKRN3QkEBEkQzDJ+0Uix29ZvpUE7cxFys0syK6miQYqakKCJKS1nCACViUHU+g9kcXLRBHQ10s9BSXnClhLhquVydmUApSkvJeebKNpBQWAZsZVGKBinPlBRFZLCjxCi/lJG2hd/pCgZ6g7LZc25wtGgA9w7WpSwrD131rXe8YKD3lYt6Mprc9YMwPGawwMv6SN8K10d4QTr8sGrI2OzLeKofpVMuHlGn48x9zWJfhi9rlMeoNugr3zNaCLcx2Ky+T40d8y1NhoVLe1zwIyfuBh5xDEVttq9DffjSXgqDZoa8QQtPKiOPC/CuDGnwLXzIN4+KDciOI3caKdBe9JIebuiFLr5IY0DZzOqnegwpuPE4wfNIoJ3kRP2MIWWXB27pgPSI9J6l8Q5fl/z6gC7RX9oqHTyBcrSbocEYYSzoH14Ici4c3RgNjBJ6yhIaj5qNxTxeyqNH7LFheDo/xBKbZSbthUPGKvzg6k5nMGL0t8/q7W2CJz0UbnhVXzEeHVMAv4MHDw7j0N4YMlQ7lX+iAC91wlG/olP05EENxG9gA/sQLr0hQ1FQNHb1EzCzFUJN4IsnDASTALi8E0KK1Hq2mZqZoZNMb3rTm47NkIwBR08zBIA8GTNHg3CyWdJAY1Me1zalRXGYLZlN2achjbIJbUp9xhM02HClU2Jc0J4JO6C0pDGQUfLOi6CkDCaUv1mZ9jte2mZASwy+bJCHglUPfFPQpytoOwOwT2EpYHR313ZXg/86AH/hGYNDtFWfC90ZUcL1Lb5QLx6BT/wpv8ugFr5wlF8+/NWGTZ++Vj4DwOVZmeqxP4KMGOwZF3hFnHrxEE+GQY/Rw0PAiMEbDCXLNQY6PAoXOMAL38SrwtTTgK0N3hkR+Jw8MSTwocFZOvUrg1xFq8r0XP3nn3/+8IwY0MmqOHmTR+nQS7/aEKsscqy/yUn9DR/tPxKoW1uVp1/Uozzv2oUW8EerDEflJrcAPvK4w1E+cfAIV3nJIbrZ84Su2iUNHKWDs/zo5j9NPivX13SViYs+s6HYplj9rxwGjrrUiU/U4+7CD/qFYWiZSH08W+gqnbrUHe8Am8kZMn5EiNcYuQwO7VOHtq8Doo9+zluHL9XtE/rSROMNbGCfwaU3ZAgdhUiYuFbt/Kd8zCC50lu7xvyzkErvXxHW1ykM67D+QUGwzWwIO+8MQSJcwuWjOFxmO8qiaNRn9kyhUBYUnztvjJNj4cAFbuAyw+OipnT6EZbNlM5voBQYHWZhyoOzeuWBIyOGa1w9HRhF4KVXJ0PGKaxcsuqFm5M5eSF8lspg89WK2bsvHChrMzjLBsrnPjfIw8PSnHrhoJ2UNS+SGTY6OAJb+WiPVvJQPMrZr4rGQMAD5mLEUcTaAN/5WVvWAcqa6eF5Bu8NAtU5p+0ZbgD/4sVwNZAZtLTLwOpnhAaf6q2M3uN5vOevwPjC+SS8c/qUAWPviQtvOFbfAGn2L07ZBuAGW3mqB1QXKAyu6oU7XvHnXZMH4TwBvKfhplztMpA14KrDM35MjqtjBvxp8mH/iEGfzPFyqJehoAx17pR3J9A+MPMEPOHTJa52zrATDbQN7eAiHr4MAvteeL7IJN2lHxkJ4smdftB2/YZ2JiEmMvosQ5hBRX+QabJsE69+Y/DAgX5iJGkTGulf+hFtTHh4Y6RTH9rz4LrDGX6MUOAvyH46qN3wo3OAcnaiw6UBOCo/uvOywxee0bX7Bjawz+DElpYMSpSky58reVUIuCUia8mUDuYnbBQSYSEcNrsxDChWSgRQ2JQgIWbQ2IQH/EvFGjHDgxIxCFAgDBZuYOVRvJYMuPAZQGY6FAbDw3ISJUYB9Ct1HhMKgyKQhrKhiBk2ZrE++YSXdgHLU3/8x388yjQItCGQ8aNus2iGjBmMLzmUzQUsjfQUJoUnnJFGcVFU9hAok+ECZ4YWWnXB2c+0pLEptJ+gAQMEpaMOsJ+VjAHfbJohg171B5wzDjyvy5BZJ6CvC57wxhNwZ7y67KnAL/j2SKCP9btlCt5LBs1slDOOfK2ETniYHDEg8EF1kye46Ptj6W9plaF8PE5efV1kps/YMDAbwEvnIlsGal4noN6jAVxcaODSj961IRAG/6OB+jJegDLiFeHhM5d9OJDGhX6MCmWgXaAfGKGWleiSmf/QhD6yJMeDS0+gnzTpBW1VvrItZ9uczEOtrJlu0qCryYolNx45fUwWKkP65IBu0zeW82xsrr+Ui4bq0yb6VPoTBfXHv9qn7Yw4Os9PIMVvYAP7GC69IUOQKBhAOZglcKFzlQJeDEs7KWHCQYkzCsxObHzkGWnQpjwpcQLUPysqh+AL58WRn1D7eoBRA9RhQFAHhe0zRWkNDPasBH6Fbr8GrwYXMSUOF4qBglAHg4KB5dAy+yWAmZa2US7+jgrgy+vC0DLTNmNaNWS0i9LjSlZWS0sUEFwpIcqPocI4gpP8AUVr3d2A6VPLZv7KVHaKTJvRGB3ErUO5rRNORUMGPngKrgZ1d4DW8GwAQm8GwNHA4FQe7dV/3t3VhS5oojzxLvUbPNXZQCzPsdAJvvjDHhqgHHVpi/w205ITMsQjaoBVNv7KE3msM39xtcNVGCjMdSx4xwtAGfK45vILOxJIpyw0QD8eFu3jvUzWpdEvykJ7HhlxaIde6K8/0EFaafQ1Dw9oo7b8ylaf5yZJ0qMnXSGct9e7upUbLwlTpzaqXzntWREu3kTIJAv/0FnKljY6nwjAQZ0ZNHBHL3tzfGkGzw1sYB/DtiFz3CY3QSLsFAVlQPmZvdgbQrhtarRLn4AQDBvpGCcZMQ4VUwYQ76I4AAEGhJQLngHEG2FjsNmv5SJCLR2jxtq/GVH55vwzUAjAWRuMGAIsP4VAgM2aDLjwYDw0eDUj0S4gXB2Wl0DxgThlU1Y7Qe0EjCv0UC+3NI8RxQlX+zDgwVPDiIEjpVL5aOZdO+EkbL8C3OA5903PgffVMOm6wOHiQXE7lQOOVA5YjcO7+lw/4nP0dzW44P+djJi5/spkqMjjbgD0rHwX2uBB9XjGH9LhK4aIcGHxL5jxr765fco1GOIlOCrDZYBSjmUN3kzeBp8iM8R5JA22LauUh7Hp0vae5wvOZBm+6o8XXfKoD/7Cd8rvqmy4wrlLXuGV56qNRwJ1oTOclMH4aM+atsFX27yrG34MDp5ici2/esQDacib/lCuqy+TpEV/fRj9eNt4UT3jIbqF1zlDSNnitE0/uZSvPmnkh0f9ZdlOPeLgkEG6DkALV7Rl7KlPW+C0gQ2cKnDchgzhInwNpASZYDuJlLFB0K2v2iPCjU5hMjZ4GCwbJcxdBNodEFhAuSjHDMfXEp0Ma1Ah4JawLLXYYKxMHgygLJCy7z3DibfEfpuUhrIIrLvzIABDp/wJs3pBQs+AA+Fb+uKDwgtrFlibuY9rgyUqXihfmth7ZIOyjaLSzUrFQFV7lE8pU6TVtRcApwbKlKA2UfozwNMXX5S5QQTP6H+GAD4K5I3G2qO9DaYNOKWPlsoSrw/ERXvlCPM+l+UuvoEVeFd+9FOOMOm9a6N8aC6PS70GKG2WXpj4yoervPrapT5pPcunvmgnnbYrwzOcxXuXL/yAMGmFwVed6hIujTq8oy1jSLrwFiavd/XwJppcmHCYedvLxWto4mCgREPyp33hF161QRpx2hHNlQ3ggh7wlHb2OkUjd/nlgVdtd/U8lye9+9FAPjhKL7+60FtdcBIvDj+KA+qPptoiPoMSzuiAhtK4POsf6YtngNTPeEQblC9OGqBsOHmXNtqFp7t84tATHu7RX52lXwekA5WvXn1uGcsSvDqOleYb2MDJhuM2ZAgqoaIYUmCAUPOeWA6y8dW+FR4T662MHEs+Plsk2PIpg7CkDEACSllQDAZzYbwwPDnO2KB0bbKznEP4LM/YfDtDwkdIAVyB/TDOt7Cp0lck8tpYaU3cXhwbkC0XwQ1QHKtASRXfPfA+C393Z0/46snyFeWhzeIoL5sOfRlhZsyY4aWxJ4gBaINx9N1PoE/QQT95Ttlqe7QG+s8GS/yAb7TXxZgx2MRD6NHgQ5lK4xmveG5gQzsgffUpV3nSoalyDFjSGozCrbzi1Kts5brg4G5Gqp7K2gmEu6Qz6DPqlQXv6gdm+S1fuqRXj0FV+Q1m6Kg9RwP4ySN/ngP5XGjgUj4PqQmAtBlDDEn1wFE+3kh3706vbc+WpSY/9bQsq13wRlvtRDd93Z4SM3fyLE5dntWtHnSUXx3wUo62wk853rUH7vJH03WBstIlwPP8DtQLX3jgDbRgoMirzcfSJ8qMl7QbKEMfaasr4+NYYBVHUNg66RPoN/2kv/STZSwfTPDawXknum1gA/sRtrl0EZTj+mopoKApLMqN8BMAe10cde2ddW+fh3gXxUE4UjaE3uCtXEspBvHKcufy5S2xvGRgoggpal8IuAiiMgFPDa+GDZT2nCiTgNoXYDDlAbEnwH4VxgXlRQHb0CcPBatOAw3FRMGbpcpj3w+Ar2U0CstXWnCg+H3eTTHa/2OARwe08dml+uTTJktv6kFDbZEGnhdccMH2Bmj7ahgy4uEjzX4CfUeBw69+LBwvuIsDfYFhwDS4A3Si/JUhrza6ai96oCF6mTn7KszFo8Y4RQ/LhPZCoT96CleWvpNPGn2gvPrVFxmUNa8cIwMOBi08Z3lUmfILr02Hg+L1a32pPdreQI2/8J/24CfhysfHlgkYJHCUF87y7gS1C/B+qhOd5TUIy4+m0sFdGLmQR93ivcMPXRkjBi/44GO0U780Nu/bQ8P4scfLcq70Pqv2OT2cpbV3zGbZI4Ey8DscXLyNJiVoT4bhZ9kF7nDTpr0CbVBftPWcYYNP4r+jQTyPv/Ccy7NyPYv3fixl7TXgTfxijx49ZQM7XWefoP5IV29gA/sULv1mX4KJyQknRp8FlOKmHIWllKWjcClyzy6CLw0hoRjt5C99gqMOl0FCnupVZ4MG8AwMeBQHBa18uFCkKRbKXxmUtTqkdzeQCZdGWcI8p4QIumdxylU/aGARF4S7dOGoDM/Siw/fQ4cODYMPMKp8VWITMaPOZ9m1WZ79qAS1DW7o4Th9hpgwSxaW53ypgTY+Y7Xmbs8T49bAZTBj1OgLbQT62aAaDXnGlMnwwB+WqAz+BhsDr0HU0iXvggPkeBOUpf8NmvEKjxBvm89kAYOV8aosfWGZxam16kZ3g63DwPT7kUBdLgNexoL6LIHacyLcPijluBjkvIjaY8kQTeTHF9LKS07i61WQRl6eE/eDBw+Oc1sYBIxtX/xpo/1V2pbhgp7S4zebOG2a96UfLyTZE884gguZ0Wf4zbITQ56cMPL6bQA8a7u8+LQ+k09+9QovrQGTcSVMPzowj5cW3uQP/eSbZelEIHzUfTio3+CEh/CBZV58gMbop2/EA2XWbngKz0jl6eV5zsjTj3gWH5FpYXkE9wrqm56jiTD4e3c0BF40wfMLBR9SiO8sL20jl+vqlw1sYM1wYp9f7zcgcJSmwYQRkfFB0RBMioUyce0V5IGZDTHKQzjlbfDkZRLvMljY+GsQcGmL/JRpytN7yillJC7DcC+heuHhMpN3sqtPRwHDlcHCcDBoWEIzOzeAGjC1MWNQO7RLmH6kVJ1uamnKv4fQRZ8ykg2s6jZY8wrwEvDCmU36XJV3jcdDGl4yS4jyORzO0QB4wgX3PHwGLQbkueeeO3Az0NqA3dLkKsAXrtLCwzPQj7w9DFR0cA4QLxvvoAESfvrc0ihPJQ+QA8944BhojDGGoPKVjW7wg6dLOxguDKXzzz9/bBC3/MigscFUGw8tBgsvlYGUEYk+PCCWZtESn0hraUh56kF7BqBnbYaXQQ5ujjGAA3rqrwZ4MqXfjwWUr33aoH+BNtobxhsAv+RXPScCytVGfWL5CN3rH8YEXcFww0d4k7eUoetnkvDTNm3XP/LCCW5oo+3KFk6OHWBoM75+8tUm3pZWOdrEC8yT6OgFtOfVEq8ONPEMX3Q8HnoeDdAwWYK/OrRdOJrgUbxmMuFrTEvtNoBrG14KD+nlPRUBfV3a5I7maKFt3rXNM70iDVrRCTP/CT9V23+GwOllyGA+zIkpMR7FIozCMbhgSEx7spiSgFCgBne4eJ+FSRjw7oKny3PGguc5j2fK2KW90u0lEHwGGQWJzgZFYbwC9kdR/HkYUiD6R3/w1hiQfZZtkylF6p3S5wXwbx9n/zACHOBm0HAxjNAxQ8QMWLi60ZC3R/kGZYORGbblKEskvCNoZpAxA5eGctMnyjC4w7Oy46XDgTh1ap9nZYP6GC48Dr4M4jnywz9LNOhi6caGbh6n613veuPgM7N3efUvHJXJo+iuj9WT90Iaz4AxY6mTVwB97MMyuPKSWSawrMvIwyP6R35lGcy1X99ps2f1KtdyoOMKGGLyaJsLneVHH2106eOjQTw7DxbK0z4DqOc8NusA5cNNn+rn5EMb7b1DMxMJnlCGm3a59A8c/ZokHLVPH/CgoYdyLEUydJ0j5fTdfl2A9+RHRzRVhq8PfehgGZTBiu7JBZrAzXN8tA5QDjzQAG+761dL9IxTMmq/IQO7ZUb8g//IHX5DDyDvuvDaS9AfLvgfCdB9ThN/ol+006+nIg3OADi9DBmAaTEhhosxm+VgypPBiASCoMCLMAD4gAbKwlOc4j27xHsX7llZ2iLMAG1PkP054qTZK1A/5WewpojVbbaqLb4gsyxB6WsjmNtGQRo8AePFMhRvlAGdsjeo8zg4Jp+734BvdkupzO559dm3RBkzhgywBhB9z1DhjbDMYpbMoLGhmrKmuKVDS4CeZt+WOixRGbAarI8EaK4u7aqPtc9V/ynb4Ok6dOjQaItZMG+JPVAOkjRDNqAzotArRapclzIaFFOsvBtoiB5oiD68CjxK0gOeKF4CAyecpDWIN5DqtwZUzw2+vAb2fvGweYdD7Ylm0ntHJ2UfCdBJ++AerbRB2Yw6wKBj1FbXiUD9gj4Z2sr0bPkWf6GZ5RODtnp9LGCp0p+60Y9cNZDrO23E72TOs/SPetSjhtHtYwGeSG2MHvJIz9BmVDqfiueMJ86ypj5G+/RCbT7RtgfKqa/QGW/5jcT5558/ZM1Bo/gOvryU8LPkhx74gGydbN25DtCn8z+jDgfaSU/oS54zEwD0SwYZeKcqDU5zOL0MGcwGMKR9APY5cI/b5EtRNMjsJTOmtN3V7YIHoWighBslIw3lA78u75SJwY0yEkZBu5d+r9u0CtqXojNAU+w+l2/vBYAnJW/gsD9De3gnDKiUqUHRrFhb0YLiQR8DidmuQdXaPXrx5LTpVzzDwABu2cqyikEYHgYLX7dR3mhnGYWCYizBy7u6eEzULQzPML4cfmgZRt/EV4cD+fSBNqJFfeIC6jALZkhZwqhdDBFpbG7nMTHIikPLymug867fAXzQi6cBf1v28U8xRx0wFBhwjBn7gtSpPb6Gc1QBYw0oFw9mzMHHe0apgd2Xhzw6tcUlbXgYqOHqXXlHA7Ss7dqEB9BGfoYGw9cBfdKcKKAdOqGpO7zh6w7Uy8hwZ9SqEy3f+973DqMYTgxehhDPBN7VVs8MIH2Ov+Xh1cF3lpDQDR3jBXXaF4WmjCdLhspSvnh0iH9c0s/85PIOPIPigLjSrIZpt2cGCe+SrzEtgfp/ksGaAak+OFjqZFCTGf0CX/nVpW/Ij/afisDbx9urLfaJkQFt1iZtxLt4U38yRk029DEPLm+wfBvY17BtyBx3T+l8TAAwBWanRANCanBIKREYSiGFJ4/8BC6BnkG+8konP0hY3buUSfiUQ3AB5c1LQYDlbyYovbv6CLLn4il1ZSknPMWB6upZmmMBQkBICI07BUbRAWGUDGUKpG0Qqx3u0hvs5Ze2uNL3vteANs1O4WAZx6fjPrdnsDznOc8ZSoTrHn0ZF9z5jAlK0x6OeIeXQB9S8jwLDBzAHU8B2yxp4KFgpadoeG6k50GhdHwyaoMmw0T4zA8GHEslvBO8LQ1wwMzasgsaG5DsxbGsZTnAoHs00Aa4q8vlub7h0bA3wpKWL394HRgIln/M0i0H2Zfhp4OUJqMEHvjPoIk/8IwLvtqEBuqx7GPW6Get9nnA16ZNtJaeoWhzbht0zbTRygw1HsaDyiJr+AtdyanBVzuANNKSQbwIN+3zLO+xykLyrFw0UwY8GiAZUQ3kJwrKUC5emevTRpd47cR3aKyf4Sc9gBdDER3xinf09xwt8KPN6Pic9xCPOTWcUcrT5lcs3hnYBkn7r3hD6J3kXJkzDdzRVR8xwBmSDF44wy08tAkO0VAebQSe8Yg7PWj5C2/xHpEBXiHtno1Xxj2Z0170UK5nZatbncr3DsI78Dy/7ydo7NDncKRD0Tn6aR9eMAFgyDDyGHZkVzy+oE/kP3jw4NjT5Vn/92WXNPbqic9QlaYLb9jzx1AG8sBFHrowvb56mbRZBmRsA7xj0saDtlMe9epLm86TSx5pcYzsoPqBiaB4st+4h2+F0bH2S1U+77ePNYBz4fyCR9vQszQuPMu7jYZAXXgWD4fXbsBxGzIhDDGNJzg63aF1hJib36yaAJkpIjolgGliIMKgUb7wcL6KTZ0IZ7Cxv8LmTSCt/EBeedStc808DRJ23Lvbd2ATG2EEKWNCq5OVpQwdrQ4d4xcE8lqGoMCVDU/1xMgJAxCf4jmTAR2anQJ9YHMrWtlgq08JHA8Jham/0ZMnxKBOiDMq9BdFydPiOVdwyw7y4jWDKoPT1Rq+MvAHYaGgKSQGlv4j1NzleNQlfQO99BQYg1vZFDnlJFy9rtq2E0iHDzI84EgOGFL+UWO57NAyu6OIzO7bn1O5hB39eE14IxhTjECzdjIDF/gpU/vkdVc+zxGFYhBlrDPk4KPd2oaG7uhkFm4vhB+PymdjLQ9O3he44HFtqD1oF//rO2U1mHqXRz/rsyPRaAbp0hPKhm93G2YpWs+uvYTD1Ve70GTWPyltXkc6xMDFQLXnhLeD4UqvMFjxga/UGJ0MS31tSYdnAC8rS/1oQlcpFz/aE8agxj+e7b/JoJQG7+Blfea9fUD6Bo4+HWeM9ydy/2xzLgz6kw88QX7wor6VRhxc1KGf9a17slfdQX2336G+y9ADwgoH6KAPjQXu9JODXVcBrYwx5MXETL8I06/y6EdGULTpMmFhxPDyepZHGueZGewteZcWH5j8GYuUS3+pD5icm7j4CMIEqDzahm/UbT8e2fYO1AXIb6Bu/Qrq07lv8aW2WP5muNFD6uF9pKcY8MZpRpCPGvBcuLgY4vQ6XeawTW1qDFD3bsFxGzIaCjA/IvufjmdWmBmudWCdbCaig4WZjRPghBdDEEaDjcGFErcRzlctBJOLF/G5xSOUd8rZwXqIbLbubBKdZwc+44aFK4+OSWkCzOqTUwqBO9+s2B4CgwG3O0PGzFacARUDILw6Mf3c0fPzmQrRN1pkPBIidMMP8UkDpT4Uh57obAlQf8qL0bl95TMwU+C+pjCTJUgMDcKBFxhDFLdyeBx8CUQ5Uz7wkVY6iglPWmYxU7bvQT3SSudZWfGVJSWbcvEPIUyB7AQNPgxny17KZLTgfbNeBgZBZ2gZNJQPf4MQiC/hqR148cILLxwTAcrU7Bl+0qFdtCZLZln2D+FXOFJa4nm5fOLu2QCbgaUf0NUE4xWveMWYYHiHExlkvMDDpSz4GkTJoP5UnvQArtJRnsermKRVVnwBvGuTO/7YT5DOca+f0Fs/GmwAjwuDXThDEk3QEx0zWukaBg6wvIju0iUT6KIekIGjHw16jCD9bEmWbuSlwXf6TZ8oo9m0svCcfsPrNiIb+OBLhny9xovniAFLtmSDcctTxwgzoMKP3q6deFB73AN9hRb1PXzUvx9Bu+GKvgw2/TFfaK1/eGPIh8Ha4MyrvNomg7fxKshzbH8R/vAzYB6K1TrkY4QYVzpuw/jC+KWjeKmlg6f8dM/BgwcHD1kWs+QKFxN9RoI9Tp0+T+/gD3gxrukX7UjPJFP6DHjXZnl73wnwp3KdiUY/S5c+5H03OeMFN+msvC6TEp4j/MGgxu/yo5Fydwu2R+WlsmPaI4NxER1xKN2EhUVIgVJyGq2Blgp0opkAARJmJmOQQnANpQwYM5gtojBmDGL2OZhNEGqdQ4mb1RBsM39Elgcog4DbF2OgpBRYtnCjvNVFIG3qQlB4qislSvEoA16YLGtWR0hDcdTx8m3gIohB9UM0i04UiX5AL/SWBoPrB2G8eOIJJp6hRKXTR4xfxq2DuhgE8mVgKt+sSP8T/JZY9BU+Ifj6Up+580Lof3XhM+WoX1nw1/dcuVzAjG88A5+j9bP40smDT5rJqgvOeFK7GNp42n4KgwbFSpbkQQ95etcueDEqeleWtmgf/JVpEBOuTumAOHm9owdZlce7tNrqGW0oS/UyItXNcDFJcIc/g5HyNVFAN/nQtvYJU8bR6CS9tNqhbH1mYFWnNtEbcIbf0cpaF+AzfaP/tOU973nPWC7AozzCcEr241f44j0GBk8S+qCNfVz6Yx7glaN/GLUMVLqQl8Yslz5MRoB8aKQf0Ul96IE24tTDC2cSZxAxYWOE0J3SibO0CgyMdCbZ0+/ozRjRDstgljV5abRHGDqoE8AdHuLQRBs813+MfLoY7sLjM+n2I7RHBjAkGM34N7wz0EHtBvWh/meoWkphqPCq4Bd9gq70En3Bi6o/nGyvz9GU7OKhmTbC1a1/9bX6vesr5dIRJjS8Howqho2JGiMW3voADwL58Ic9eMY8+xNN2uDDuOI9Mcm3rMi4YHhIr244kVsyaAkfnpYi4cPw4l23LKkcela8PkczS9iWldBVvXQH3NAk+gE0FE7GAHzFN0asCS79Zl8IhgxXNc8IFxiCaqwrpkCwOjVlSuit6bP2WG4gAsub8LzpTW8a+y68m/ka3FiqZqvWoHWc9BFPGYiG4cRjKB0rjGuf8rGEZS+EMnUcBaE9FCzBVZ47BkV47dQZ8E7ZYDr5qncDJwYGEIqCsBFmBgGeQW+KhMCjtX7SJ/WZPtG37hlMwF24PPouJSyv5Sfxnl3CpdPP6pM+HlTuOkCblE8BURB4mfdI+eLie3juJ9AHFBt6U3r6wUweDQN0QkNx5Fu/eJZXm8WneC2z8FYVLx+5YwDUd+iwV4D2NriaNOl7E66+WjLg6w+44iXx2iGPd21jUBh0eEkY2/EiOkjnkkeYs42cTWRQxG94T5me1eEZ3+M/NFR3fOjyHP+jmVmxSR29qo/kM7jYCyVdg2iygd4GSfUw2NGc0c5LLl7a2lvfGDwtk9k3wvugj+AoHbnMcN/PYAmb1wOelmUZMoeD+kHfBvrQuMP4N+kyjqAPesffvoSzosBoskLAM9IGY19dimPooCfDII8xY9SkRp/xjlme52FRHp5iwPDGMEYsQ0lriZK+sGzoVyJ5iCxd2Vdl7COjxjhHBJg4MWzhYu/LoUOHBn/y1nEm0L34R3+TA3eGtsmL8hnraCAcr7p4HvGa+oyxcGNEoy1jSRtNHBnrDCUeP+1FL3zsUt6a4NIbMjpSx2oEFyYPi3U7gmVvBKQJNYtVYzXahk1uS+Hc2095ylOGQrSMwIoFGohQwIzIUpANkNye0hAcP6O0bMW7YznIWrJ86iRorFhp7TuggHWOcPksgWEibnxlAtamjrWkoFzK1qyDkTRDymWNHbCBCRihFIHlJgJk4CQwlDZBS7kCQkmY9Tkh0/8NmLwJFDNFQylJJ3181WCgPv1JuOSjyPGJtOKFSVu+EwH4uVKS2lJ7DDjaCITtJwhnoC/Irpm9C13QmfIH6Em2DHB0gz4jr8rQPv1k8PSsr+SVBw0oPPmEo/9egToZMry2eMEyI9zxnlmmgR//wAuu2uwd4A24ogm+EW9iVB/PfZ3ekN4z3kIX8cKLi5YzSAfULQ1c4Ie/8ayBT91wlVY8fOAlj7RwYHAxSgy00VgbGES+qLKvBs7wo9fN6vOWGqjoTDpXWfoynt3vsJNHRhsBOqBZRpm7vojngT61ZIuOlu0YHGjvkgegCVobS5yuzXhQLx5nwDJ+5OM9qx8BPIw7vM7KNh6KVy6D13IX3PUpmkuP/xjZvCJ9qSgeH1gOs2UDvsKqA09bkjLmGh+VwZnAE8MYZ2jgJftVlZMhYzme9y7At/DDt9qAXnn4jJvqIU88OjxXVjbwTzDTfY1w6Q2ZLLQQQgxGh8ZjggRCOgqNYcDoIGyEBCEYKCzNQ4uFqCyET+E1K2Ck8PiwXOVJOBkk9jMAhEdQ8ZiN1UkhKRdDYA5lw0lnYhrWqLTCtCFlw4K1BFXZGNGgBi84SiPtzOgbOHHQ5xQKXjGwM4jNYigLwkGA6gf096zf4gf80mxKGF7Q59LpZ3EJtj7l4q8Mylwag6z1Xrwjv3rWBepiVAP1KJvAU0LJSLy1X0B/ZATCH53Rt75IBpIHd2kyXgqX32QCnU0YyBHQdmWhCxrIp5+qay+ggQifwW9WtHDxrg14Rxi83F3aKI+83vGdNmsLw0yciVx9n27Df+m76nKhhfzV5QrgoT4XgIdLHfKpT9meeQ/UadBmcJpAmi2buFl6BbMe86yugwcPDh0tL++6mb29GPCxxGvvFy+BiYI9hTaQ0+XwQCv3edDaT4Bu8AtmOs6g7aA+KB2IToV5numor8mLCz3oEPTwLEw+/SWfuOqWD+9Io37p9dsMM77qo68YHsY9dcur75Wl/xlfVhSSNeUmY9VLD8mbXgLJAPzgKZ8LfgAeM83EqTeZL45MiIOXsgJlS6fsuZwThPWcIwOxkEMIxKWYNcA7QFBpDCCIMivuGqTh0vVeeXWs+BhAvlkQpcN84qozAorXiepVlnyYwJ0yTakgvrS9u2ZQhrJXO20DJw76Fk31p34gAJZg9KHBD7/gB0ITH+gLRizDx2etNr+aEVEe8QDQpy79NQukcvCA8s0czDgZMQxfdeED8UcDZYEj8YM02gDwoLTe4V5d0sAT7BfeglsDJG8Lurc8gTbwRlNp0NNgzfAkO+REPm20zm8AT361Ux/JBwyIZBHsZdvhpw0NBC54axtewl/w1DfSeDaIwF//yes5OphdWzLk4WEMWBY3scJjPFr0DtpIS0+iiff4Hh3SM+p0oYd+WKWLdzRXhvLhrqwGD+XnITIRdE8uxM+gTQY0X8JYzjDTNxvnxVa2fHBwaZu9ibzslkjt85LOUgfa7VeIloF+c6FFcWQTnYSJwwfxOtqit3TRTz701+4M2tJLJ14+oH+A/lnFxbv8QHxQn7qkVy45oePgUB3u8FWGOGG1D07hUDvm+j27pNsJlAGP9FeAJ1zprrmOyoaP+Lls+CtzjbyyHkNmAxvYDaDQCYEvgQiR/VQGA8rZ4CiMYUzRtgwACIiN2r5GsyZucCA4DUAUDYXUGQm+JmEoEzACp07CaLAhkNa43Q1CBFa8y9q7zyO5kOHKNaxMwi1/SkNe5RvkCTY3bJ9Iqs/MCW4pMvng6Kstexi486UxMMFRu+FxNICjdMqliJSr/RQgZad9h1NeAN4Uu7Z5lkfdnl1AW5Vf2YWjL2iQUL8vQ4D0yk0JpiBT9JVxOFBP9VVOSl048J5i3QuAC0BT7bBh2OnWnuGhP+NnXg779Hj/9Gt9oAyDmHRgHqhc4t0LU6a8ZtaMEP2jfB4Tn9rbT3Hw4MFRB1CuMl3KcnmuPnmVh8cYo+RKmfpSXWitXm0E8ktPxmxc580hn/jVvgh7N6RR7mqdczvIMBx4lZTtGR2OxgfHA+rRF5WrfcLI9F4DHoVLsjR7ZMShN7pv4JhhY8hsYP8BYTZoM0goSgMVw8VarPVdh8cxCgg/ZWBZk/fGBjnKmyLwRZsZsa9FhEmbkhBn02Xr5owIioWxQdFmLIBmaAYjysWXBDax2dQujJKmeClFa+M2UVKSDa4pcArTsqYlUZvyrCFb/4YXnLTPYFT91qqdv2BJxnq1rwese4trsD4SqFe58PIM4AQoT/Wgb4PK4UCcPiidMrwrw7s7fODvHT0KUwcazTQQjtbuxSnPO3x7PxwoO+NKv9QmfeNdPcoCytsrgJf2oIH2WTa07wRfioMbkEZ8z+FrEMOP9ir4lJ9nEA9Kqx34RDne0SgDI49OdGdc85zhcca98l3yBHB0AbSuH4PVPKWVRp3kBc7qAWS1+hmpNg8z1H1YQRbslcDLcEqWtQdo94yDetVReScK8HHh9eS6dqirutW3l6BO+KCxutEFXt7hpZ/TQRs4KmwMmQ3sH6AcGyhT/BROysazL0PsxbIhmMBThHbxc4PbC0BxmpHKb4+NT0wBpcvFb/+T8uRTpucGCQrW3SCRYqFMfMlCGXtnbPDwdEoub43PaoEv7Hx1lbFhgFE+Rao+rvh+MOhzSAM7PMUzogwIQJgBiofJoWoGbvsTbLhMMR8J4KlueHhusBCmbDRiKFk6gac0hwP55JGmQVU5cKB0Dbg2TzIs4SydcOVGgwYlM29fEKpXONqis4ERoIF3/Xo4UA4c1K//tM2ylcFfeQwcl3R7PavVXnXDA928W+601yRvBnwBWhpc4e3i/UBLz/ax4Fd0U0b5kgFlA23UN+iFprwwPIzKiP76Qj70BvF179J4r0zvyhNW3Nz/wtC19KsgLxzVGf0ZND74sFylnSYRjsYw0ShNbVPHvGdjHaBMXiv0hT8+RU9111bXXoE69QPQx/GrMLiirfCMvQ0cFTaGzAZODAjlTkqNYko5rD6D1TjluIBBinD7msK5LxS0gYDi8/miJSabwLmzGS2+BGiATzH6pJD3g4Ln5pdHmRQ7ZWpQpdSaDaVYKG04pWw8S6NsA5RnhgAwEPES+cIKMFJ4TRgk0msXfJSpbpf8Bn1x2gQH9aS05KNkGSE+YbQMxSPj80lliw/Xo0G4q0Nd+qlNqPZyCDsayANX9VKy2sPgaCnMgKsPDELwRl/h6pZWXTad8pq5DNKWzAxW6nfBUV750H2VN1yeg/oIDgZkhgw85M1401favVegLpf2NyDziOhrS6O+FkFLeONdn6DjHV8K+aLF/qxkQBsazLTVs7IzYpSBXsIY9j53dbaMdqtXvHwZK0Da+lK899IB9eJPeVz6LVnSL+Wtf3pXn7LgI58yxQFp5Y0HhZMNPM0wZ0w7O8qeIgY7eQLKqR7XDMovzDNYTQPkV5+6fE6P7y17CdO2+smzPprpE1R+bVrFaaf6V8O8rz67qw8OLQvqB1/M2mvkKycfwoCd6qwM96PhJF7YatvAnNaztDPPBNVVmsPRqbDV9xmOFHcCsDFkNnDisCpMgKBSyBQdD0aQshMvnzRm6YwAyzZOSxXPs8E1z3CRn0KUh3I1+Bmoqk9eCp2HZDZQKIoUrfSURW5wwsh4EGeGJp4yzisCwvFwIA9vjc8qgYOhGFsGhGiinhSzuzAK1KWd3uEpXXj5TNanlZSc2StvkDSUrjbMdN4PoB0uONa3tctd2+0D4ElDL+3Qp75kdFQDjw7Pln6g1MuHFvoa3RhPeED/iNNX6tovoM3aBVd8pX8ZWrxuwvCGQUqb7B2x9OKwMptrDx06NM7UwjuOsTC48w7idcYQHiYj8hrkyAjvBqOw316ghXrgIJ1rPwJc9SnjAViGcpaJs8S0wbIxnnfuiwlHvK7v8UdfZ+GRZEKcdOjlnvEkzmTHspayLLuhUR5b9bnDyaW/TFLwmLLwKBn3rH/lBfbokU17j/pCCCT3eW2rAy/I61KO8rVFvyobv+CTJz/5yePrMroPX0QjIB+6wU/d6UQ4qE9ZLnICTBrQxxk08DChkx9NlIse6ZJ4Fy7AcjachbvQUrnu5E47ybPyGJ/oCbQ9+uM/5dPvjHVtDxc0qV/XBBtDZgMnDgQIcybomJQQAXGYF9MzMsxCuZp5WwiXLx6c8MrVTHlRHIBQEC75ldUgDwiHdL1L61n5zv7xCT2FlyJIKKXzFQrBUjacKBTlS68u5VjSMahIS3EcTuiOx5ChCJRLyOUTVn3SweX8888fyxAUqs2gBj40UhZlIY90aL2fAD5w1M/ag7boDWq/djNUHWRJUZZWOnTQPh40m6WlFa//KMwUdvwADtcnJxO002Cg/7QrpR0N7NXyCbSLEYfv8J92erYM6mgIngPHPziZV5xBC08xYOwDc4J1Xkj1JDP4XDlooz+AuvcjoAs8DepwNkDqW+1z9AIvLJox4v1uwbKxwR7gA/nRF/20G42EeWcYyMtA8ok4GomXX7yJj4PngL1uJg30hkHZ8pM+lI6BohweXR61PEaMDUaHgVl6m53pD3j44lFee+UcSNexIXBlrDlKhAeNgQpPugy/OP+F8erDAR5LG8WBtpILBpkDQ3ke8YR+pQvgSOc4D8YSt34XLszXZYwcad1ttucdlQetLLMznOHqnVyaPDp/jaGjTXiM3qpNPsPnUeTpclabtjHKLbUDdatPf9KNTrE2MZOGV5wehKN8a4SNIbOBSw8UBOY3yBBUQkeYCSahs6nVlww23IqnjBzCZOCnBAAFzUghSDF4g5R3F8GYFbJ6vVN8yvVcuvI6TNEsVry6KAADBGVEUfnFBfw8lwcOcGE82MNiLwvlcjg4FkOGIoQXBdcsSJx6PTtEklLwOau9DTb1MuzQEC6UnTtFkjdCvv0GaOeCn6u+EKa/AGMFrfywVZh26A/00D536Slqh7bhlQYwaaXBH8rGa/sJajf+1+d4Qx/Wz3hCvHZrD7kBDTTitRsNeCkcRGfANZDwShqQDSTxvDqAeMa2gbr60Ui8spS9n0D/aqv+0/foAW/4ioMzmas9TpW1v4YOQTeDrxPbeaPQQRr5XNqKPsoQhw6rS0vCpJXPmWd+KWACxMjGn/KWH78Z1Bkt/k/FmPFFlr1ujB+TML9q6N9mjBJtY4yKt3mbjlGXgdzmfkuKDKz+kxQwXBxkx6CShl4AjFYHzfG88VShQXoAv9Bx8HEoLQNZ3fDnKWKAmAwxirUfaDtjxn5By8uMEacQm9wxatTvS0zGo7oAfeh/dpa6tdPHDg7rMxllqOBXX6lZHiwPWjPkLJf5Oo8+JgsMHX1Np60RdteQwawIHpMSshogDlHEY2YMBqSL0VxAx4BZKOew8sxQ/tXwOW1pqicQDydlz3UG4uWpfbUjEA+/0s1x4Susu7SuWciA553KOBJID46UXj+Ij+YgfGtL7ylMIGzGheBa57asw+qmGMwCLBU4QdRSj0+b53oCZUXblJnLs4tFP4MwMONTvsqBr7DwFq6PuOFtDjYwFm8AMNgwFCif3LUUoTvhRSfKYgZ5XUBeCshAAww8ZivKKw38KEW0gpM8ZnA8LzxT3tHp4MGDQ9ANSmSkehvglSMMLZXlfT8BfGoz8DzzlEv7ufcpcq5vILzZuNlthpt+4o1RhrNYbHRGW33SYL2fQDvrawONNuCv2oCn0n+MGAON8PpSu9FHf7uTJUYcnvAfJ94YA51N7XkGxKEf2nlGM3mVpy7vwvcTzHwRrjMIJ7PSaJv4+IeBw5iwDIcevLgGad4MbSWzBmx5okWGDO8q3YRv0EY/2Yjd/8N4uKTXZ+KBOvWPMHR0Wi8eNAliADBUGOV5IeRXvnSOTWB48r4I94sHp9o7xd4Ar47GQLi4K1PZeWSk4TlixPkKzoRR27rE02MmSOrg0bb3CO0yZBgdjCFh6tNWwBBhLDGCeJjm04/pdF5tvKg/GNsATef6AS+j5WH5TVp9jcmYYbTZ94WuDlEk2/IoU1vx+xph25DZFbNdB1PqQCMiItDhGiR8Vko6BsFjeMTzLB2oQ7pm4koHei5vl7yu0lRmabsAnOZyME3lBbVhjgfyYSx38YF36UC4hM9cDgbUNund0eR4QD4Q7tXhXfkJnDhlC1e/cKDPhHuXhmJmYWPaQ4cODQVCeAiqGZIfhbobnDAqIbTBkWu8Mldhpos03uENr1UjBkizWlb5gvJTDAwC/Oede5eCsL/Aj/UYXeignvjT4IDuhFCbKS7C5hl9XOioPnEuYeUH6o2mQN3SZBzZB2LTLjcs17kZFFczRYxmZm9mSwxDn+2aZVGEfVKuLLP8+nc/AdxmgKP+QYP6CO4UusMHU448ZZSfDZ+8VhQ3RW8gRw/nAfn6zJJT9J/1yH4CsmrgwwdwNdM3COIpfCIcT+I1gzJZwSsutGFsN4igB68UeuBZBpF4G5sZdWa4aI7OeFH56O2dvOIX4fsNZr7YiY+FoRPZlGbmH8sSBkjLQeTMUg1jD0iDrpUZP0aD3tGxZ4OrSZe6/CvQBwKOd3B5Jn++ROSRcSYV2oPqSM7lr10zkPu5Lri0h0Va8QDudIO+nwEd5NNWHiETJQYD3Ogw+2hcPCUMEh4bwKCTF1S/u7BwDqItPuURBvhNOvQkp/iaxwbPoQ1DXBgeZxAxLE02eMre/e53j4kKg4rRZ5kQ3dSPJ+nUNRsxl4BtjloqXOvSUj+UPBIgJguSgJpxcEUhLEK5CClmqXNAAwxGT8EFwl2Ya2bsnldBHChe2ZhMnTNz6jxXCgPMz6C6w6eBzrsLvjp0FmRptEEH1xZMiyG4FCk1OK0Kyk5QW4LqUC5QtrKA8qQvzjslSKgoC0LDxY2xGS0UK3y4Uiln+eSXz7O6ZlqcTAg3F5y0W9+BaG+GZFZitkPYtIOykbdZFp6TL4WacjKY8pBwq3LNyutOGejfaNqd4WdGzdjDV/GReOWGYzirTz9JZ8CzUdaMqxnNqQhoqz34i/JtvZ07G33Q0oybIcdY5qWiTClm9EHzaBZd9wskUxQ/eWbQwJ1Brb8tWzDUpKPbXJYltc0yg0Py4lV59bG24iV5MvyA/9RZqrCswMvYzBdv4hsAB+XB4VSEaIFftMtd/2c0iC8dQCsQb6Cfy74z+2zQj4GMz9JfaGtPjuVcOo58mXyhJQ+tPUuWlhgTzoiy5KNMy0YMB4M4bwmZpAvgicf1j/0gbQSGr/w8LupjvPPiWrqW174xS/Hq5DWq3NrD6+TrTeXzdPP2wINR4RBOE7D28eTpW/XIyEuXtWynLb6MamkJmDTZbI2v4Gcfl3oYTWghLwMFPdEP4E0X+hsbTEDwHu+RZTsTSFB/Arh4z8hcA+z+Hpk+KfPpqJl7AwSmRHBCi+CsTERFTMyEURyghCg1WNrZuJA/o4DCoByUq/xVIAisTGkbnID3CLwT6KQER32e1e+ujJ5XYU4fPuGrDTMIz1KGmzKtxbK2uf3Q4lhBvfNd/S7v7toDH3WimSPGMbRBhfGkbl9V8BIQeGupgbzwV0508w7n2jjXGw3Eed8rwDPxgfrh7a5t8NZvLkYb3M2S8BalJ409Ne74juKTX1p5mvU1UMiv76SjlKKFtHO9+J7bW7y60F5+Lm/C7s6QNxtXtnwu6YH6Ad6J1qcaoBMlii4MZPoAfxnE8RFDXl9Yj7fmrv10B68EJao/9F88tp8AT8BXGw1qns3+9adneo1+sqyIv+g2vKQtyUr84l07PaOLODyEp5QhDH8bcAxUBjm0M8DioWb9lX0qAjrOfK790clAOIeBdAyaCQ/IJD1qiYnXCw1NrBkLntFRPvzF2PAxArqiM77kzeXJncGeFctH+tDkRLn6sn6xlMJzZFJjf4960gs8G7yMvD3y2YALF0YDb4Y9LgxbDgCgPfV/e6d4c4ExwkTABBNPSRfw9toDQ354c9CM7kBXONoPw+MpHcNEXnHSMKK0wbjA0GaUGJMtgYdP9I5n8SuPEm+ziYjyeWOkE19f0mPSro6BJwi7b8hojI1qrftR0hoSE1LwGkeRYwTpEIQrj0vZrJk7GthYde65525btSxpwqtMSx+Y1YZL9aT4KRVMwmLFeJQhwgJeBwzH2jRbihEQnRVu85LZDmar8wgGBuBOM/hbCtCZwMzeJinLBzajqUc74YmhCQTrl1VLuFJM1iatM/JGaYsd7QSLcCgbjTpbAB7oNkN4C2fVm300AAJlsPgZizwCBMnd4GsWgr6YFP4xHlBewglSLg0m0aT2ew63nfDcK4APuqMvHGbFdjjQZsKOP+RhXNvPQXmgpzLRSrw+wgcpB31oGaHZkCu6oBnDBb96Z8DoGzMacZSmrw3wL2PfLMZgRMnBQ16DlH6oLdp1KoL2k8fZ24UGQNvQ04WOeMweoqc+9anjwEO6IBe1NMpqcEBvdNIPeBWt0OhY+l1aoH51ukC8E6gvnq7uVfzhUf2UuTB8QrfRPXQKmGXDM+g9mNvoAvhOOjynXDiSYfXZB2YiyMvjUDyfHOMntJZfu5S3KqPKqPz9DHBF3/p0lYYubetdWvGFeafjDcrRQVnCQXRBy+JWywXegbSe9f/hBmXx6I8vw1X56m8civ7ivUsvjH7A0+kjedxnnsYP8RuAhzqNfeRMemW4w+FIsNoW79EQ9Iwv4YQm9gcZn/Eg/uMdks/eI14g6eENZzjiQWEzzdcEu7tHBkSIOgARahBAYDMIyxgGU0aMAX32BAQ8BgwcgzVr00yWwrfJiGUqL/ca1zWCIh5i61QuM8YMFyJcDOrOcTh06ND4vM3AJY+Od5Q8A0Y6BoiNZYhuUOtrFp3HOqZQqoshxUCgQPx4zaAFUhSMHrNNrkSGijzqNgj6myzLGX3M5OwJUDaLWvkGVYBuGB3Tye95Zjj5LZcwlnzCyygyEPusDs3sTzDzQDd0MlgYPA0egfoqMyMGeE7Ri4sR0ckVDmB+3muI1+Da89FAW2aF0yzE3h/GqctszddFeAot0Z+Rqw6Giv6mRCgjfaj/0N4AhgcINeMUP3rGc2Z2+gKYtTvYDA9LrxxGjLu66pdTFdCpwVhbMgKAd/ylvehGxskDXjUpMNOjINGVspXWJZ28+Fd5yTEaHwuQF2nd0Zb8wxHgCf3kLj7+14dAPfoXvnSPiZGZrD0E9gyY6VLo5NDSUrAqJzvJijaixWxkwKGBBg50UHJKvxlUTLLoU3LuCzrLAtoAtMNApH3u2jqXv59BG2dZXqVhugiUdg7zjEeE14+lc1UeelTParlAWGnd64+dQLw+LD1Qvn4EyoZL8d7xYss28goTv5MuU454OISHtHijMpVxNCMGSD+3xbv6lO+q/nDAd2SNV9WknEfI+MyDY6yp/tJrd2GVuRuwTelFOE/KHhkDAZcabwahpCR0lAHcMgeCmOVw1Rq8KXYdxFXLcPB+LGBt2SdjOoEbjyFhIFGWQZ+bzx4dniFLK5QFodfJjBN5jwUwEKPJZjJ7XKzPUi6UDZg9RvYLMCYobEYTQAsuPsYarxOl00BLMbnHDAwkBh53vMOU4M7dyBi0FhoDAQxIkbmjKQadlRm6V35MeKYCGmUwGrAA3kMzYQxb3j/pMij1N0Wkb9BRv1EseEwYvsBP8uNB3hf9qp761J0HDs8wghhI4sWp+3QFvIcWaMPQB5bjtJmRZ4mV0UBR2kPDwENzecgT+qQHyFUGyZHAQCKdupMTYeRdP6lb2erwTNb0mz6VT51kztUABSfh+h9f1G+e12k4aKsLrnB3aUd1W4LgpfGZLKPKMgj9KY188AznDWzgWABfGRfcyQcewtP4+ySOF7vvkSFUwAYqAuQi0Cl+74hiUxTvgOPYEYbCRxxxQLpmWQhGsQDlSAdYhARU2sru3sUQEcZAoRgNEjZY2dRlCYzVfsEFFwz3LCXKU8IlOYO28KKoizKDo7LhYsDxTPnlSo4G6gUYAP7aCGalDdCiPNICaSmquT2e1c0rwCDzzLNlDdfm0Hb0A+kbLJVFEcNBPcK1A/7gJDPlvgH0RC9GTHT3DtzR3Rc3eNb5KHgG/1gHZ+RYLjJTt9sfvzHWAdrjO+c1oLMBuT5tcGIEG3xs6NMveN8AK83pCmiKFmhCFrQZb6IVI98eJhMdnhleDnRGS/KTJwxv42uemmOB+tWALi958E4eGE9c5vrRXjJGDAOTd079+pwXmZwxJpTlSqaUI7z3dQM6pSPV4d4FTGYsIzOm7Xuzp8KmfV8U4rGNEbOB4wW8hHfwHv4xVqeTGgtPJuyaIaPRoMYmdAhBcRmoKSLPwhGGwi5fdwoiyAgCBgeDOKJaBjAD4dVQnrw8OjwT3m3cYrCox6xKWoaNgYZrjBvY4OIrCktLlCRXcYYG5WV5ijvN+SjSUZ7KM+N2Noj9LtrAKKKAQcZIs3q0gFs0UQ+gfLWLAVT74A2kVY73DI2ZjpU1D3jqQKsMFOHS6oPKl184+mUQzsrwTIZ4Ea3QOkOwdzQzUGWQojc+wmcMHHefJDqrAp9YyrPs4G6AtMdKfuCuzywLWNaS3kDN+4CvLKkAPOAST3GoEz7yxgNwq9/r6+I9u0Dv9fd8ld5zZbniqdIV1uW9OuZ49/IV71rFS1rypm3R3l04+eDBYqiTaV9WMNiVaWMl2kkjf8ZifaYvXckMQ8mgzqNrOZhMezZpkU9+Mk6nWNZySKE6GarwVSacogM8le0CcCZP0grTv+pfF4SDelxw8K5Od/Hwy5tEz+EhX9RY3tZ+hrJP+9Ea/kH9oIxTHfQ/ftCeAB8KRzMgzpJI7fUuDXAnh+LQL12ORujmmsFAj+ZBZUofjYVVPuBlDD93dcDPtgKbcU1qgHzhHKQH5vCeq09Z0gWe4Vg65bqEG7esDlj9KG4GYxg+Li/e806m6EPpq/dkwK4tLbXZl+uVsiBkiJDAR0SXsOIboJ24yI0MeCos/yA4AsqDcSgwg4NzFsza3Ptkk8CaMdvwSzH5agJgGLNlexR4gmyGrXMoA/j6hI5xAxfKgDLCgNphn4tPzczaYkKbZdXjJ4JmQOrXyTYqWvYxQzLDBtFAGvtZfGLX0pI4eFkGgyOwZ8ZGvg2cmpCyYWjax2C50FkxlqFsODfTt9OfUsM/lKb9DYB3x8ZzB3vhMUY4/seXZAB47p0icVefZzxWOMB3+LJ38UHpKgOIn6/CA++rYaWNx10Z4sIKr75w7V0cHFOSc/meySivqKVrBiE9Y0k6OthgSzcwUuxnUiZdgN7yuhgr5EqY+iobLuJ7L+5UBPjTT2gSzQEesrcQ/dDKJ708ivbyzG3OEESPU5EO2uLSdjKoPXQ5voo2+luYccVzfAfwjbbT++7kExi0gTJKA6KxcvBfhqY06oqGZMG4JY1xBV7yNqHRP/Y4MaqNaYx2ZQJhxjFlyqdul2fl8f6CjK7qdNcObQUMPGWYiKmXzjG+KoduskcQLqdAv+/uV0t1XJ2MaECHBcJiHpCyk8cdIUsvLc8HomMk5bMsKSTpMaJyqm8V6hR3nSV/3hD1EvbySiMeKDMmkgYzeI+ZV0FeQiNeWvjLB3aiwQzi5cH82hNzb+DUhpl/eAV9Xcc4McvHwwwc+6EYugxoxgw+wu++bKJk4ndLHcIpO2l48Cx32p+D5/CetOoUD9zxljuewtNzWBcgI675uTj4y1O+ma+VK8wzECcMHq7qnNOA6pC2maK80leGixzkaWHwW+5h5DFWGDMGYQMymlLoZBldDNTyB+pOtsmZuslcbahN4SpMmlMN0JGea+AC2gNqjzb78MGhbyaAvIj2NNrPRyeieYPlTMNTCfAUz5NPnk140/08nzaU+3gDHaRzXAje8sEJDzy+kD5djielte/Ip+8GfnJr0mlSa9JqEuwLW14NvMRQsATpyzXPtjKgOQNbHmXDw55MKwxwU6eyGU7qwscMGhNb/dmytsmvviHz8Gs808/KsaKgLroCP/gohpww+ukNfBDfm/y3aX5jyKwA4iEUYiNKREOcCCQc8RqwPWMAlzgCJYxbSx6d6075i9dhKSDhOjUhdMFB/e5Ami6dXz51uJc2nEujDuEuClA97nOZtSUFCeQHtWeVBuLhq1yCAmcDFYat/A2c2qB/U4IAbwH8gAf0vc2ZvlrS55QXMCDjG2H4JB4RFjB4KSHGDr7Bl8pMIaqbkjYDc0mvLDjgNcrPDI/Hwp2cUbjxIoDHqhzAPT6Op91d0lHQ5YeLZRvlwJU3Bb7wEqcsIL26yTa8XMqBS3V5p3BTxAEvqYGI18rXhj4CAPCGk7TqiebhjA7uoDggvn6rv0410AY0hj+6aZu+Q3N3oO10jX4xWPIeW2azJMpbGG1ORXBUh+VHXlBLhDxwBnP9LM7RGwwLhoQ9liYNBw8eHMtJvh7kBbUczMAgN3jT16lWGfCV/Ua+UPORiK9F0dGSJaPFniQ0d2SI+nnpM8QZjMrEW+edd974sIMHxpYG2xfIB2NFneSRx9YxBAwa+TusFD5+KGnfFl7VV/JY0jZhYqwx7OECX221VK2d8GHAMuTA6WDIbMOC+FWXa62wCNPWIjRbCyEvDtkaz8LEFd574N0FVsPLP8MinJcIk0fY0rHb+RclP96BtEvnjbKKF7Z05MgnTHrvnqVbmOUS6ednULpV3IQLExfslA5UXvdw2sDpDcvAvrUo0a3v/M7v3FpmcyMs3sUDq7yyE+9cGsDTi4GztSjPrf/xP/7HuBbFvrUowa2nPvWpW3/1V3+19Sd/8idbizLe+uM//uPx7Op5McC2FsW39e53v3trGRxG+O/+7u9uLTPBrY9+9KNbH/7wh8fzxz/+8a2PfOQjW5/97Ge3vvjFL44643HgGZ/PMqKNpetaBuatRZlvx5PRylkmOVvLALS1KLat+9znPkOOgTb2LK13oJxkfaYnPO5617tu3fjGN95685vffHHoziAvHBYjbbynL4B7l3rmtsEhuZ7rXgy+bR01gzLkcS8fmi6D4tYd7nCHQdM5zZwOqEP9xblAd1AefXa/+91v0HEZQEd/hmNpZlDu3Lb9Aq961atYyFuLgbx1t7vdbesJT3jC1qFDh4Z8RYP6Qf+48DR6LkbC1s/+7M+OcsS7FgNi69a3vvXW5S53uSEbwdWvfvVRz4Mf/ODRD0DZxhdl/sAP/MCIx5OB8Oh4j3vcY8Tf5S53Ge/KWIyeEbYYG+MdfZUH3/jtBje4wcDl+c9//sj3mc98ZuuGN7zhyLcYW1uLQTbC481gmShtLcbRkPHnPve5I4z+WSZMIy95BtpwCgDnyyVB4EVxpyfMhoxOoiQTUEyVEhCWYnDJI6/wmQE3sIF1wjID3vq2b/u2rWWWNd7xHDB497wuwMPxM74HDUbL7HAotGc961nj/VhAOYyhf/iHf9jG1f1//a//NZ4D8qRuMiXPLGPhI5976YXD0R2OyZ/34uaB9K//+q+3fvRHf3QMRNWvHCDdqtFRnHc6Qd2Xv/zlBw0uuOCCEaceIO1XvvKVgaNneZQ316+/lOHSrnSONK65rNoApA8XoGyD1zKT3qaHsNK//e1vHzhe5jKX2Vpm2SNMnLTHwy/KlB5utUkZ2nneeedtfeu3fuvWWWedtfULv/ALY8AD4qUv334FxuqFF1649fM///Nbt7zlLbe++Zu/eRho0Y1h8vu///vb9AUf+tCHhnFhYGf86D+8zcCR78d+7MdGOv0Mkpdf/MVfHO8AHesDxqB4hg6o/+ILvCr+Tne603jX5+gt7HWve90IU9eqLN3kJjcZaX7qp35qvDNc4lsTi6D6gGf9dcc73nGk+/Ef//ERfjoYMqeu7/A4geuau29p/LhsuOKO88yFxiXu7mopyyUf97603LSnqqt5A/sbuL6te3MLg2VAObAok8F/3ND7ERbFOJaM4Gl5yrIQ97svrri8faZsz49zm7jpyZO2LAbDcM37BQEXt2Uxcgi01xKyDan+L2Nj/aJ8R171yK8sLnRufHsSfAwAlgFpuO3h4MtEe2TKK4+vns4555yx+d4+CP80s18BSMNdvxhG4x30rFx1A+XZkO9jAF80KcdpustsfyzlKIOOWAaqgav9Es50coq2pYF0jsuzpQwnRzvDysF6QJy8dJL9HT49t3fF3gj7WJz0bekAwGdebvRMXx0N1IHOpfeuP727LIXYy2VvieUGdaItPH3ajR7yucu3H4EeXwb8scHeF1u+AsJraGY5Urt8DbcYDyO9ftZXzt1x6rblSvxl/5UDMfGzskDjQG3vMLvoiJ96Px6QHp8AZ49ZCrJsNY87DubE8+q0XAaMbfbaAL+u6IsneCjThd/Infx0TSfnHy+O+xqWxpzWHhmwMPC25wWYfbiA2Qc35DWucY3xDrKan/70pw9rdWGafT0D2cCpC1zDD3rQg7b+1b/6V4PvmiW6r5vn8PyibEfZ5AFUx/F6ZJTDI3Dzm998a1GUW1e+8pW3HvnIR2694Q1vGO795zznOVv/+l//61EmV/jLXvaykc+ylWWsZdDc+s3f/M0x40wWzZKldy3GyNaf/dmfjXCgrp/7uZ8bcWbHlqsCdOMV4iUh43AzMzZrlR4ei/EylhjMoBdDaYTf7na321oU/ygDTZrZwh8o5/d+7/eGx0z4d3/3d2894xnP2FoGx61zzz136+EPf/gIE8dtbxlCHiCfcMsVvCtBOshSjniXpTnAM/TMZz5z0MZM+SEPecjWm970pkHTBz7wgWM5g0ehfGhQX6bjjgXgMOtCtCos/lNebeGlef3rX791xStecesbvuEbhl6c27SfgGfuv/yX/7JN++/5nu/Zuv71r791rWtdayyrLIbB1rWvfe2xJKqN2j/LGZpaqjQmKAOvWpYB6NHYcM1rXnPE46sZop8lSvHH6pHhHbG0BL/v//7vHzjSCfDX7/hBep6evCf6m/zAn+eM50ka/bRMkLYWg3+Ma8tEY4Src5ap08Ejsw0CL4o7MmB2hKuhOwkOptCRs0DouJk48hDYQLl1ciCPNc3K2Al0AtdbedXhOdceiFGFK0seIIxwghe84AWjI//Nv/k34x1UL+YQl5GTwM8gbev3gEKd32dIYCjcaAAXa+TVqY7c4EB899JozyrtN3DigMbxD/py9+oLYeJW+fREof78r//1v24ts8it888//xL8u26oDeqNf+LJDBk8P4P0Lb14jgbk83rXu97I86IXvWib55UrjXK55u2ZMZAYAFub5w6ndLXZXgxgP45lAMqcwUKhP+IRj9j6m7/5mxFvuUdd8MzdDif1zDop2XniE5+4tcxWt251q1tdwugRjw7qYyDsZMi89KUvHWGMEYMJZW8gT2eoj46yP0c+e2qWWfIYdN7xjneMNBlljLzPf/7zI2yWbQadeO20DAIYe3C47nWvOww3ZQfqgjejp6WS9kPAS/zxwqzLPHf1Xj/W5+BP//RPx+D8Ld/yLWNvl4ng4UAZ9Y8yKnsvAK30+1/8xV9sfexjHxv8+qlPfWrwJFz0Se0yjrRkRObxTobM3D7p8bk0+NL+L+XNUBv/9m//dhirqwZf8fpO/Kc//enxjk7tKauvw184flgdS3cCuKn7E5/4xMir3cpRHpC/MrRnrvMUgktvyNTpiICghAfxAaZgASru8Y9//Aij0BLaBzzgAVtf93VfN2ZC73rXu0aYOMxDuFv3u9e97jXihL3yla/c+vZv//aRj9CKd3m+0pWuNGYuGSbuZraE7Oyzzx55Su+iLK5whSsMS5cCa7C4//3vP+LNgGJcl82MwOzLu/pY6Vm2XfKoLyaIHhjUJq9VPFzqMhOk8KIP+Pf//t+PeDPcrHX5733vex9WGDawfiDws1B7xy/17TppX/8b9BgF/+k//adt3twN0BZybIA8nCEzb2gk5wzzWfZrPwVMpuQxY1V2ZZYu44aMSEfegDo/+clPbl3talcbmyJ/53d+Z3hwpLnnPe858LOp0fsrXvGKrbe85S3DK3KVq1xl1Kts9UkXPiA8wW1uc5uR3wZWkFHQHZ3hqxx744RnyDAswRvf+Mbxbr+INPpLOvhXDjARgZu0L37xi0cYA817hkx5wjdDxkUnAXs6vDNktEWeaBnk6aFH6DyQHl03VHf1xysALRiX+omeuu997zv4BUjnOX5YhbltJwPUG66A507fX/WqVx0GqTHGWMEQAOEbhLcy8M8G9hwuvSGj8wjLLMA6mLLCsB/4wAeGK8ts4XnPe952PIuPkJt9Eepb3OIWlxiYDfgYx52VagaXEuLuWhUG74wAs61214O3vvWtIw93IoMmxRrD/sEf/MGI5xKkeJolvfCFLxzhs0cmpfCkJz1pxFGi3MjyxdAUaq7rm93sZtt0YWARBsbKqrUOzA7ufOc7D9e5DZ4saAMnhYA+ZpAUN0C/WfkB9VMih1MSG7j0kMKKr6O7MPw0K7N1gHqAQd1AYNkgI6qBep2gzHgq/qlNOy0tSWeQRIeZBwHeZpjEs+Q/kDa5I0OWlkxiyK36a+PLX/7y4fEwCbI0QzbNDuX/rd/6rYGTSYT8lgbydgTwOxyNuPwZWrxBDMUZzG5NFpRryQbAKUPGkhfghr/tbW87vET0E6NuFeT7z//5Pw868ChVFy+LsjJkAPprG8/AQx/60BHvMvEBPFZwQA/6Kv7IWyAsA8/kzEw73lRu6dcBdIw+jD/cecKqg3yEF4PKJmsGDaOvZQp5pHGHn7v+6h2448XeTwbwOBp7jEv6Km95hitAY+GNDcLXSe8NHBec2FdLGTI6cFYgdSgX6/d+7/cO7wKvBgalSFRj1sar4fmHf/iHRxzXrkHfemIKwGebDJu8MBRBz6752fXrv/7rQ5nwEPHMmNUwphg0jKc8LWYweVQosiCvC0UJlFHbrKeLm/fPgBTxq1/96hFvDV4e1w/90A+NuihJcTtdjDBpzEiDPDJ2zAMzQJCAo/GsADawfkDbVRozMigwYTPPrwMyLFxkB2+bcatHnGudUH3KP5whY9BmABhQXWSpZ/GPetSjRnog76/92q8NY0ScJRjr88pq4mJwI+/2JAA4mBAEZMwyBTnluQX1Ae8MmvDMWr6aQTnhHsgz991v/MZvbO9lIPvkFF61c15GQ5PaqE0Bg42XmeEAR/nstdBOOoYck2cepXmCZtBPf8hHz1leQw/7H7RVnMsXM0E6UTicPcMLLU3c0D8d2NKSvqSb57afKMxloU06D8wDPPDcJM+eHkYp/M4555yhlxv8g3j+ZELtgzNcvCcb4XY4eopPPk92O85QODFD5migU82yKB5eGB4Hgm7G4qwKsxTryLwflo4oB94O3/EHFF6Can0yATI74L2YhQIj9f7bv/3bQ+DNanlFzBLEsbA9Z3S4WncHcBQ2e2SUC1YNGfnENds0axRPQZWH8hVmJmetEhCIBAVISxnMkCFjfwCovA2sB/DCrHz1B95qQHcXL5zXzAzcQGXJh3ENmoGuC/Rx9fNc4qOf/umf3t4Dgl9WB+vdAvyIHl3aOr+7DErhuwpoN5chv7RHU/ToTZ6kn/sHoI9wfSfdpQH5ZtzclTfjVdnq0sbwmOv0nNzObRR2JNzUo31z3fFZ5YRL5VRX+dTjuUEXjsKPVO9egLbAA8Al+gG6z14aOo0x/MEPfnDgLh1vTvkC79FGOndlpWtr+24BvE42PTdwzLC7hkyMYFahaDMVd+5igDmf/exnjzCzN0ZHLmlKDyO7fA/PRSmd5SozJMrdDMQsyrKMOJuymgW1ns1w8u2/WQ5XMAPnJ37iJ7ZnYmZEyml/TUtLZpVcteIoEbCTR4bAFW8tXbwZrDDtU4a9DoVzXXMlm7HYH2QPjLjv+q7vGl85BH39kCGzVwPYmQb6SB+mIAGewwft82JI4yPPllpaIly3osPz8RJj2zkP+CJDe6NcN3CqQcZKQN5MVO0/SZ7IH/1GB8f/gfQZNAFZ3U0jZgOnHGwbMrt6joxv+P11dRnIx4/J3MHXfu3XjrMcxC9GzoHXv/714xyNRaGP796//usv+sWA46Mdmf35z39+HKfsG37nJyxKfvwfxH8uFmE48PjHP34csbww+jiWWXp/8vz93//9A4thcGAxTsbfbB1tri5xCxHGORUf/ehHB07+ifHc5z531Ouoc3kcPQ0WY2vcv+Zr/olcwpZBbjzDeb5LBx9nFXzpS18aR0r7N4yjn/1H4373u99og6Pp/WPHMdIBvMBlL3vZcV+Eedw3cOyAhvO1CovSHGc9oDGe83uAf3HxkfjOBPEjUWc3yLso43F+hjM88K93107lXlogD/HSN3zDN4y/Ezu6fDGmRxhYZ30b2MA6gTzRvcFifPw//Epm6L7FOB9xH//4x4fMOcvEmSd05mLUjLz/5//8n5GeLiYbAfkEG1nYwCps/0xhYQ7Wzdr+tQQMFpjcoAAwKaC0MW4M+ZWvfGUwtbAvf/nLI+xf/st/OZ4xsjhlMRTkxeTKYkwYiL7u6y76l4004r0rW/7/7/+76N8x8jIKXAaLGQiQvPI0wMG7fOoQrqygeuVVNyGTnxB6JoQJ5Gp9QD7tVc4y0z/wrd/6rUMZyFf4ap0bODKgf8bkDPWruz5jWPqXzDJD3D4MDD/J6/IOPOuLZz7zmeOHjpe73OW2y5kV7Lrh7/7u74Zhz6hyGBqjWL0ZOxvYwH4D/EmGZmNjVZaCmZcdSueQP4aNu/8d+dcQuQuST7JKR5Lh3ZS/DZwysPs/jTwVgYAlKAwKRggBdIljfAhfFzCqGEwZcZ4JaEaO5xTCBtYDPGD+CvvVr351nIzJyHQ6pr/FOvWSNw/t9XeeuM997nPj7j1FvU7AByl2z/jv+7//+4fXjjHjx3TrBJ4ebWewM7ZNJHibTDg++9nPDprgRfx/+ctffvAgekmPN+HqnqxkbKMZ2uFX+V15tsRJK877PFAx2pWF36UvbuZ7ZalTmPqbPATi6rONvOw/0F94u77VTzMP4MkXvOAFwyvuL9JOZnbqLl7R9+ldz7zweIXe1NeMHGXhi03fn1GwNz+NPBVhEbjt9VrPrkVQxuV5Ubgjbl1Q+fZfeA7aTLiB9QIaLwPe9lq7L9d8PeLrE3u4fC3UaZzCnva0p42+CBZlPDYzrhOWQfgSe6GUr16n5L7tbW8bYTNvrBO0Ld5zXobN5vaTgeQAfy7Gxni2nyF6hJN4MNMVCLfJvjCyUzn1Q3lX2+e9OCAffORRTnLoXfhMvw3sX6i/4omZtwJfujpJdzF8x75GX276SORwfe2dXM78GO9u4LSGvdkjc6rBIgjDujdz9My6d+UZWRT42mfk6jMbNSNehG/UA8xMXYuQjvcNrAf0p9mbWd2znvWsA1e96lXHf3s+/OEPj9/p3+hGNxp7mOzFsrzJ3S2tfsATAD+sE/Iw8EzofzzBxW4G+8EPfnDwx7pnmupxmRnzwGjjd37nd4764jnthBe+zDsljBy44BT/SoeuxQHtUrZwZSqjcpIt+aSPtnBaBqztWXYgH7kU1tItvJRReLKzgf0H+gZ/6yf9pe94+eJBfQ4ss1/vetc78O53v3v85+nbvu3bxn5F/9XyvyP58FV84l6ZyQge9b6BMxAWhjjjPTKLQh2fv/rSiZUfLMKzPQNcFOy4rwvMvs2EXc1SZlgU/MVPG1gXOOOC58GZQbwwM92jt1kiT8XMBzxk+EDYbnjL4DHzly/1fL7fZ9/rgtrk81ftRAMq4F/8i4v+8eLZ5V81ZMHzYjiM/9eQhXB0NxMGPrP1VZ+0vvziSfLs03VfGvq7t0/Yl0FrhJlxP//5zx9HKQCyl7cHHXyF6HcAvjy87MXnPsFPPuU70weQHzgBuOizDexfmD0n+tmzqz70jK/waHLp3SGAfU3oSIQOTASVA+TD07McbeC0hd31yJihWXufZ5hf/OIXt61uYZ4XptuefS2MOOIKd9msa8+C9Isy3J65Kd9sNTCbVIZ04l0s98AeANa9MoBy5JG+C9g7cc1rXnN8RdSm4+KAZ7OB8HDBo3Z6ro2+VlKvNOLctclz7Qa+vloGgDEbln4VmmVs4OiAxmiIF3qP5kA/nX322WPjrr8yf+xjHztw7Wtfe8zozA5nnjFL5CXT34E9IrwBwjyvC+AXjnAG3u985zuPL6h8wbROiC72GJi9LgbdkDN0E/7a1752yId9Cv4GvAwao82+Mnz/+98/8kiHN93x/c1vfvMDizF+4OlPf/qBxQAa4YCs2vNAZl784hcf+Id/+IdBd18JLgbJ8NgshuVor2dy4ytEXxj687CvELUfPv4GfLOb3Wz83VffnH/++dvyof/0o/AN7C2QK/0L4iGAz8iUMPf2msU3QL97jqe8K49+1J8A7/n6lNcUP/HQ+OqVB/XQoUPbf68OB1D5GzjDYGGgtXpkFmYcsyq/GjCrc4bA29/+9nE381oYdcymloFn/GPEumizLNa5/AszDktbWu9mhP7H4lAlcQ7NUx4r38yOla4svyZwmJnzY6QDZtD+ayLeD9fEmymaYbtLtyjKYfEvgjPWZeEj3aK8RxvMOuEL3BfBGfi52wvg2SWtc3Hkc6GBM2QCaeAMmrma8TY73cClA3zStSjPcaG1fnQIo4MS/WW2P7/WX/jQHZRvLwHvhTfeB/idJ8Yf1/00cZ1Qu9VXu9FoMdIGL7YvBy54Wzo/n3PGkn1D/vockBP7GORznpMTkAFvijD/UCJjyqo/PCsTv9uf5KeDzowCDtKU70jXMsCNE7MdsMaDCtSRPG5g7wHd8Sy9pm8PB/qpPsIP0idv4uIRUPzhwJhx05vedJz3dM4554zzuPBU5W3gtIdtj8w2CLwo7sSBG9D/RhRrwyJl5R8rXOWUoXBhTsTFdI9+9KOHSxszpphWFZID8JbZ1nAv+p+STZrK+bqv+7pxuJwfrPnNOcVJMeaOdnIwV6SDmByZ7kTh7/u+7xuGg3g/Y2SsgP7TxIWtHLg6ndjvFpTvAD5GDpc7wwUQPsLmAL1HPvKRQ8lynWuffA4260dyy4xzbOKcf41QnRtD5sSBQeCaeYcB6YeBDkJ0WKLBDqR4GbjBKs/tFexkyDCugP93+S8Z431dQOYabGozQyaZwJMAXvjbBRjk+JkB4c/Q8r7kJS8ZeSwrWR6tvA6m9PuNJihzO4FDI8kpubDJGihXPv9WIlNkgnyhi77K6LQs5u5SrjT6cwMnB/Qp+rvrG+CXFPrySJf+9/saYwA9rC9BvALiKZBBLL606mXs453+g1XcBk5r2F1DphmaH5v5dwxLuWP9AUZMKQHhj33sY4cBcPvb3354MQJM7Bf7jJR+aQD8llwdrqc//enb/22RXtlmeNbjxfv9AEUnLqVMiZ511lkj/txzzx1heUfk+9Vf/dVtgQzkfe1rXzvi/bul/8b4iR0Di6Hj53gpbkAY1cuD87jHPW7b8OIVAhuPzPoghUeJ4Sn/32JI3+Uud/l/+hI/5F3DjwwcCrEyTgbglWQkPqWgGcT9TXkdoI0NCAHPSoYMHl8FeVyMC/tW/K/IbNgEhNeIxyucQR6Zy1zmMmNPixOLoy1a81j6waA0TvnmFQV0hX1BJgT3uMc9xr/X6jv48lIJl88+J15WUJs2xszeA5rre32QTgfkTj/5MSeQbuY57zx4fi7M0yetH/DOEz2g3PT3DMltdW/gjIPdNWQoZAP0j/zIjwyPhgGe+081FJ8fKnIh82rMlnV/quW9yZihYPNo+FVAM2rLTJSd8PlvuJgb01u+4lkR3wxzHswIkdmieP9kAv2plkKHm3Yoi3DKm6Dm7WGkAX/J9W4WCT/5KObZUEuI0UNa7Qd+gV+dDCCDqzoBuijrTAc0QFf00wcuNI0+PWfM+oswY5EHrr5HV32wHxWe/g43bZkBj/ltxd3udrfxPsfXFvdk6FhAevQwAMjnTs78C4384UfXwYMHR/rVSQI+9QsNaaR/xStesc3f4Zchw3A32zYRSV5dvDAMFsu52s+Iz7BUh3bf9a53HQPcnM9kh/7wz7T6Xd34IF7YwN4C2Zwnb+noPDL3ute9xrs0+ksf4SX80sVArZ/xBPAXcO9+JupIgCaeeMJEE8jLk+OnvzztLY+6eA79PNikN50K5LH9wApAaV3GKLr9hje84Si/McAGcryJJ3lI5zwuvGyse93rXrc9GcWT8BbfRFnYDLyb4k3iQZvuXTyad77zncezH4b6SzpQPrz8nNTG91leeZ21ySSeDJ0BsLuGzOHg05/+9NYLXvCCoZgxjY4CKSJgYDcAWZrB0Fn1OrL1dzB7ZNrzgEEZD4QF42Fk8f75BFLY1WVWKT5Ge8tb3jLeCZQvW2J+5SZ4vDAY1z+gMqAwDqOIMWLmHA7a5Q6U5S+8BMUyV7+4b2mJABJ0uJVnAxcB2jdA1RfAvUs4ePjDHz4MZz9dzHCNnmhb3v0E2jbz2AwUlwGd+91ZGoG2zO05nnaVV70p1514TlzGRYCPeRYZFOSgv2AbvNA7/F/1qlcNvqaE50FuBjjLp27lljfcjgS1V1r53Tdw8kAf5GWvbwzueMA/54KZz6Qz4aRH87IZiOPzDBl7284+++xh7MzGAM8NI1kaP6Zk7PC04wXpfvd3f3f8t0z8U5/61G2D3B/UhdET9LAxAe+58wBKS+aU2WS0tphkt0dTHjxvz9h973vfkSfPqfj+E9j4or2u2tB/9TJkTMC8uxhTxsJoyqOpTLSyP8zWDRNoHlKgzbyT8OAs4AWzknGaw+4aMowVnWgJ5iY3ucnWU57ylBGmw6z3t4ckF7bOxRQJgA29HUpmRmeJqr0zKTvv4l3tH2iGCTBY1jkDBejsWeFlyGBswCDxzpARZ+bH/S2ei98+GfHzslJgg28WtrZJb2mDZX//+99/2/ujXf0gExA+4XlkYnYDCCHfwD9B/FE/p7AIuhmWfRqWYWwCBNIbEF3xxX6E+lx7GsDDHTz+8Y8f/OOnqTNIH03Kfyyg3ORNHkbEPEBEM+HoZgaYR9VlRmzASQbCYa7//PPPH2kZ7s0O3ckl40XZYMY/8KxeONa/3eUXL6763MWH7wZOLmS49tPcmXdWL7qWp8WElUcjwwFYcpIG7+tbl36Pd0w2V8s70tUmdro6w8lF9zIq7KVTp3EAn4FkkIfE2MVIkMdeSbqcN//QoUNDpydD8a+tENLauwOEiYvX7dcUv5MhY78ZUGZ8zjNkTDN+hsfhLuOmFYzTHLYNmV35/PoBD3jA+EniMriMT0gXBTb+pbEw6YGFYUe4nzXe6U53Gp/JLYw+PrFbOnjk97nmTW960/G8dNj4xM6ndgtTjXRg6dBxfPtP/dRPbR9f7ZNZ5S3MPu7L7HwcbnaVq1yFoTY+61sEZ9yXwXD8SHJRyOPQJeB/R4tFe+ChD33ogb/+678+8OxnP3sc0e6nZvBwONpitY/PRx3QBB91ucNPu7zL578873vf+0baK1/5yuP4bTg4Ct/nrgtzjjr9kBCO2qH9ynL3aawD2bxvYJHMhXb1q/7Wjy6f1P/8z//8OETLZ78XXnjhON5/UXYj7SLQ45LWu3L2G+B/l37XxsJ6XoyzwUPvfOc7x3sgfTIjvTYeC+BlV7KCnt4BvvScPJIVPOoZ7Vx+Y+DTaccUeE8OpO3uM3dxi0G+XY9+qG7P0pVXvd71m7rU79KmRXFv9zdcxfcuv7zKE5d+2MDegf7Vd/pb39BbIN3lwMl4R1/PvKTv8JP/n/lJcGUAz0Cf6tv41B3oc3H4w88olQUXd2W4V4/r1re+9Qj3S5KXv/zlI61Pul/5yleOnxLj1Ze97GXjKAFjAb0Svn6X8I53vGMcK+I4gt/4jd84sEywx7+ifu7nfm7on+tc5zoHFqNlyKKy5AXeu/fsWIVV3Y6fg/IKUz9c5dXWZSIwjiCQX7vITPTvMtYuk+lRxhkFS+N3fWlphoXw21Yv8MUPy/QhD3nI9sFHLFafPPNMLB050i3MeYmZ3wZOfzAD62uERcC3Dz3z1RvvmHXrZv2nIvAwNcsMeC3ic3sA7DfgcQLaL06+RZmNMO9k6nQGbdTeRbGPdzoBP7iLcxW3DuAV1Q/qyMugLnRH6+o+0wEd4r3oA+5+97sPPd7+rmOBuQ/zyCwTzfEOZj53JIDlH2mMGbz+lpYAHCwb5dn/8R//8fHBCbD/kpfTIY3LxHIsOVWnMm04lsfyTv3OW/SEJzxh1METWThcLHnZ+C6PfWaAZ4m8CuNtsmSFd8k5j/GNbnSj7Y9RLNWCeY9MKxB4sH037j4msRdmMXDGszC4a6+23/Oe9xxxt7nNbQZepznsrkfmWIBlzasS+IkdMPNk4Tpci0fDn1BZ+KzRBfHtmdgGzhwwA/vGb/zGcWhbM/rb3e52wyNn1sFTIexUhVWeXhTTaHNhPHgOAON9WpTTkAdx2pwHwjuP5OkMzWiXwWz7nU5w137Py6A64tYBypvLB+rWN2g90/9MBjRAi/RzfFg/CT9W0H/4H3Sfy1kMpREuHU/6L//yLx9YjI/h3X/Vq141vC36y+9deIIcnvfWt751HMZ4tatdbZTFc0J/kKXF2DpwxSteceAtnx+08qJbBXjb2942POuLsTK8L1YK3vKWt4xDGo1X0uMF3kceHHqIRwYY2xx2+rSnPW149P36BF2Ux7P/lKc8ZXslQPkgHgO1XZi2AHl/9md/duD3nOc8Z3ifjZfS8NTAbzHKhreUZ4ln+kyBi/xcCyxMwrrZs79fYyiXztVpdWKM2vtOAxSGjrmlK+0GTk/AE9ynhJVCeuQjHzmWkR7zmMeMpT9Ll4T8VAX8TCkCfO19le/f/va3H3j0ox89ljRf9KIXjXT43iBCXuQ5EwZVbcUPs9F217vedSxNOC34ggsuuDj0xAFNgToNnAYng47B6453vOOBN77xjQd+9Ed/dCwznOmQTo5v9RF+xNfo59pJl+8E0ipL3gwk9Fcenk9WpLO8Yqnlspe97OCJ4gJ5LQdZqq8/lS1vBsIMpQH6WnmWsIDn1fKD8s24HWlcSn5LL79rzoOGILlWJjq46MJgVe6lk1dZx0rzUxS2/3590iyAiIzoOhMzIr4w7z3rNGnq6BhGnAtDFLaB0xMIKsHFF9e+9rXHuraZDi8N3hCHD05V0C74z8qf4Yb3a5fZ5Hd913eNNXltFh7vk6VZAZ7OoJ1NflZh3TTQD66eQYPGrIc2cNGgS4dHFwaGfRp4WNjxyCday6OP56s+EJdsMCoZKXiiuuHCCIEDOcrbL78w+aRXBoiX7GvRBunEufSveHmUm8yJU3Z1Cle28Dws0qPB//2//3fEA3fv0im3drrP/CuvNAA+0piwMaZdwvCiPJVRHfAQfibx5q5oPx3gqpOBDnVF7AiP4NKyjhEeI3lnBX/5y18ed2l03HwF4uf3EwHMg1mC//2///dgOgBfDCLNugDDay9AK0sHMS/aJHTrAnURPjAzvro9a5vwo4H0s9KSz+UdzugGzIQS6uoA1VP+o4H+jQdsCOSSbUaOZ1yrs5JTDeCf4vFMWbWZEVzpSlcabm//Kvq7v/u7EZ/soOvxyAC50k+gfnf/0Ic+NLwbLeXOF/n8oR/6oeHOBi95yUtG+FlnnTVc3fENeanPydK55547+uo7vuM7xob/Jz/5ySPfNa5xjQPnnXfe+KfSLN8GHd42fOpfSzbRo0HxPG+WA/yluzqj0Wc+85kDz3/+88fsvPRoarnhUY961HDxB8mZzfvaYkP1nM8FL+55HjBlq6+6Amk2cJEe1jfoBkwuGBjxsOsLX/jCiANf+tKXtnXrrBuMEeiMZ5JxcQwW4fW5ctP90tVfQJ+3/JfXJRzg5fIsPygfvscDQF7v0imv+ryry3MGBahO4e7KFKY8OMgH3L3LW1nShgNaoJNw6cgBA0tasoEW6hBOhqXrEie/eO/Hql9PB9gVKUREHeNOqdnboOMwEOaNgRG+gVy6GFhecdLvJWA8dRqI4WPZAlOEm2d4rQtifPVRrN/0Td80mK+BAD7rrE/b9Ama1z8UuYGs92MB6eDejATuygDolPKgCLSBwP3/27vzWE2Lal3g301ujNE4a4jBBOcbRTAYFRHFMYJ6wHkABWkRUBsRQRQbEXEGFUSIojjRBMRGQByDCoKKoogajcYpDtGAUYlDbo7m/nH2rd/q/Xyn+M7e3buxG/buXU9Sed+3hlVVq6pWrbfGdJzATnzCRjANbBqEGEVCGergCTt8jBCPcrgURCBSNDzRUSee8pSn1BSN+Xf2ysdTp3PNNdfURZt2I/7mN7+pHX+UGu6PecxjaieHd2WvTkuLkTP+jJx94hOfqAtZ0/bVeWvg7OLTeYnru9/9bl0KafpQW7Bz0DqF1LNf/vKXdeGnyyKf85znTGVHaNoJct1115XCpL4JQ+lzCeWVV15ZSvD5559fbtJ40UUXld3LX/7yyf3ud79KL57gpTS5aBbP7Si0i9KlldYgAJ5BFKKBTQO/MoKKt/jPALvIj8h83+Qg/qY+sVPXlyqnViLkDZ/Ix9RrfSeEB+o1PlFufOMRXoVPqZPbM58WRWPOVtu11Jhaq/2bwJi3WRitEGr1d/y1Cl6G/a2BVgkqLdIPntKT9DVBXd9bC+iJI/SbwL5J/luFLD5uTaAtntmyEW9rOPNfmwY+SZcnyAfTQ9rlTVzee7C/tcp4JcO9UQ7dspvPAVmBcsDPWT4vBmUXv8KpC4xznbLTgnFejHN5nCDq2hEHjKWOpPzs8nBqbxOa00MewVkcDqRsf6R1YFjC5QAz1wuknUl/3B0oxt3VEkHSB/0Bktn1mBNQcxS+Ohckn87g4cdhm0m7C0TZrV27tr5Tn6ULj9L2pJ8/Z0vFzlUq7F75ylfW98Dmgb/Ko5cVTXGsy4V7ecCf3Tgp39QP5ZIy2p4RPuFJ8ivv2nzfxrnhX/spmLfZWPeZWXm8nWLb7lryl+jq/YMOOqh2Hc0O2TL+6K303nfffWv1uJEBdvnj5EfYWxLipNVKvz9GWrH0nHrqqeVmfUb+GLYG0M8IlPi8o3/AAQdUfC984QunoxtbA63gS4v3J2y4nebfBHO5iVf8rXHU96YgbRn25F/6L7jggsmd73zn2hEQP3ipTK1n8b3rrruWG7RGOv27GFga8HfPPfesUYcm2MuudfD1N6YMMkqwOShn9QCawJuOUFjAamTFqISpFOtxLDA2pWU0wujEXnvtNWkKzTS8aT6jHeztBDFaYqrJFA86TQGa7L333hUnSCdkNGmxOtDXQ2ESLvFyT92NXVPG6ykv6PITt8Sh3oaWqQ8wBZrhfDSE9ReMTngB6m9GZJIf03QDS4dpkpRF65SLx6ZNTasrF2Wgrhk1NKIL7PCbvFFft3fIr3onr9491WXTsNqNnUrsnU2mbyUXwlN80p7xdjVhmygyhnIJPXPSBNrvfve7YmwMwWuu/5xzzinBwe+6detqyLpHCnAhKDgFBmgu5i9IQYs7gokdQaSBzMK0UjqGNB5xSK9w7EJzIVBMCFphxNnHP5tWwlZ8KmePVMY8xUnIJm50Fkr7YhAWpC1lknR5EiSe0rgp8IP3OoXkxfQhXiZsOhCwnV4YazA8NVK8ZVIfNgVx8JdyWAqEkUYdfni0WKe5EiDtBPuBBx5Y9eSb3/xm1UWCK/U07WFzwBu8jH/CUPk5DNKuKAdCOv6AUmon0Gtf+9r6KdG5K7uUFzreCVhKjymmV7/61TU9dPHFF9e6mPe///2lJM8qIkmzp/ykjqcNpF4Bu4RLWfrOkHvK9HOf+9xkt912q22v3PFHp2ga6pBDDqnF0tbloCeMHxRu7MggHQO+qNf82GpLuTvyyCNrsfWZZ545VX7SlnTEqx14kfLDV+9MX4aAp+RcX5ZRyLlFOfQ+C/UnOxPV29RfSujm5II09bI49Ze9+pz604Nd2gf6vuUTnaS5R9pUwL8pWWG4oZU6sxCkiTIdf+pZ8ohf2kmUZlOo6B9xxBFFm//wzJOc8AM5C2USnguTPG0P2CaKjALANNq3kRaVMIXBaPwKKvPO5qptY4xQSEUxT37SSSfVyIECYtBRUObzCSpgJw7z37vsssv/GAEimAhbBU/z33HHHasQpZHmb/TIKMhsOALY6cDmzkEc8ePdllgnFaPRh2OcJqxj+M53vlOVSlzg3UmS5ubxoA+jkRu9MK8PEfb4kkbFTn77CoyH8s2+p8ewo8Fb0Cjsu9/97hoF0wnIH17yZysp8C/+Rz7ykZXWWZrSrKOyVgL/0dRJONMlozTxa0EmKEPfOhnP/g+CILEm4653vWvlM2EZ6bOYVN2wXgEihKzX4MdiUJ1sn05lIy22aXvKh7qIh4l3JUKZ4zc+WsuCJ9qa9iLfS+1U0VF2vUB3lgal481vfnMJTAoMvqF773vfu0bcnK1x9dVXV9tL+4lgVJ+c16He/PGPf6w6Yiu0OtoLcXFDviMrxLMY+oWhySM6CZOns0QoM87QUO5ZGEyOGDWSdu1EehhyxdkjOgb11zoeeU1dIi+cGYLP2rHRJ3R7pF2vZuCXeqlMdPTelRPeOj9lIXmsDn3/+98v2RlExpFFTteNf+2ZLHAmjHVU6p56Iw4n+qprypq/Pox4nLhLDlGS2KnTTvXlh+yjeKsfs+HIZ3IwdZebuIxQklXxz6Bzyimn1NkwvvU1IBxe+IGzgF080tGH9e3UYD8m6iNehp/alCc68hte9SMy0ssPecxO2p2m7+yp2Xj0SX5Q+EEvoz7bFVrl2GprZMxtusDKDZ25sZRpBVMXgLk7w6VXbix1+WMTqBWuFVg93U3Bf+s0654mp7o2gVluTmdsAqbcn/70p09PcnQyMDt3OzVlpeygdWA1h+gyQe7uywB2sGHDhprjbwVfF91lXrZV4JqnbcJ77lGPelSF5SdwsVirmDUvnxMje7S/wrqNtTW+ufYnV3O8raHX/UvCSae7P5Iv7vLZ/hIrPeJzURk0YVlPkKbWCc1/zdU9OK0yl//cJQLiQhN/nF7ZhHhd2gnuDeG/CYfpibgpA26t0tfFZNY/NEV06gYu4BRWueJz3Nw5wt7t3qAsw8umyJTbrrvuWt94L98f+MAHyn9rWHOtoVdapBvv0WWa0lcne7ZGXGs45Alycy1eNQW2wqT+OCEzl8W5BRvQbUL2JnPxKxFNyZhrym7deqtcQf0I35YCPAwfPPEl9TPA+9TNJuyqnnH31KYCbuqY005333334rk21jr+cpde4cTD9HEIm7RDyhzYyQ8/3kOjbwvcevCvbmkjPfjjJj/aDvfQZCeNqavQpwl8C9fb4VfSOrAR+Bx5Qs5ZU2Q9l1ujQfnhmctzXZxL/jidFpzgHjlm7RJ5Fahv5557bsmJ1hnPXXHFFWXvnjpxNOVk7nvf+17RD5RV5Jz1VrmIEnJppEtPySBrzxLWxcROl+fu7rzkx23u7tpDS5+gTsivcOqWCy6dMt6Uq1pblrriJOCmoNTattDq0RSzai/86A/R0h4hdTXtMGnMHU5og7po/Qw75vDDD6/2GDrqtgsm9b/cUx59XCsU2/bSyEBhKnBGYdx4443V+TVNtxYDtr+g6tRV6Pe85z1TpcRtoZKkwDA7SEFedtll5a7DjUICjoF2lDuaKim6TVu+yQVbhC2kcjg+m72LHUGaNRwFHEF58sknlx8VFfhxfLWG17TdKe1ZE7f2xzANl+sXcg29PImv70hytLe8BPjAby+8+SeEXVhG2Uo+NSYKI2Gx99571y3ifYWlEPBHyYpShBbaDIXHcdwarQbmAlB8FAbP2clbygsoYNyjyIA8QRQZggCSz1zclmO92Wt0yWM6itxKTohpsHDggQeW3b777lvfeJM8gOsuuLsMDrjFz0qF9GtDhD5FkyDr6+lS8xZ/6aBTTuBdPBB+MtpLwsU97ZDR5lwSqK4lPWhJb8Ipz7RnNPp4wXfshIlf6RRWGtihHwUJhEldQRdPuPGftIYGex1K7NFCszfs+PfkP4Zd3GMGNsqmlFv4miP73/SmN9V3wF05qHee4aEFv5GXfgIBTXxPueSn+OMf/3i5A8XaYm2ygZzywxM5SD5TcrxrM0GuPrjnPe9Z9QikJQq6H0LuOv4oxekncpO3eJN2aYMoSDvssEOlG/bZZ5+Sx0nHQib57n+UQT1OvU4dhCgyfpADMjv0cmkuJAy5ijfc3aoN0p/yWqG4+Yt9G2NqaK+Hb/ZgmK8VTJ1HYcjWsJfhL0N6huQMn5nasTjQHLUtla0i1Cmt3iH0G6NrmK0xu+y8g+kq8N0aRL079tkwpnU5LtQyDGiI27yjqSHTKWBYTnxoQ6u89TT0Buxb5al36Ra36ShIuuRP3PLsgsxWScqtCbrpdubwxNMUlHSKy7Ae4Afwm/jQjT9IfJ74KN2hHXvpNtVgwXSr+BW+NbI6LttCS3kwTGrIXzogfESzB7/oWLRpistaCcO/eGqRo3w6UwNP4z98TPkrX8CL8DTpTbyBegBNGa08y7+pq9BCn5uyBMP+4ZthZQhNYVoHVTQAr0Dc0si+CcZpelca8LN1zNWGLJI3PeeSUtMe+CS/yfvmEH/K35C9IezAe3jKH9oMvidc3DPFxKgfpnatk+Ef0MowPKgPfbn18YLv2AkTv9IprDSwQ99UQugKk7qGrjbGjf+kNTTYm+qIPVpo9oYd/578x7CLe8zARp7jizYYeUxOgXoL2mbatXJQ7zzDQ7JFufRQrviONkRORp6YjnFxqWlzl/+aYjcdRAaT2eqjONWDxA1ogvjUI2kVB9kDvXwjU0G/IZ+h4yJV7tIirLaZheA9TDvhgf7HutDII0/yiBuavi2SB/bs1GM84ibv4e1CkKfwUj0FYdACT3TyDuLI+0rHFrdEzFIQCj+FmoYO2emg03Q2gznKd73rXVXJFDTmOufh7W9/e61vIOjQOf3006e7lFIgqcAqSeICa0lAOlL50VZQKt4NN9xQ84kWDzs+3Hy/uXMwR6jRaEiggpn7tj5AZ3/JJZdUZ6wyWE8iD57QN4hPfepTNX9untJupuOPP74qGneLBC0sxBOCnXIgnRqmOXur9K3rcBsrN/GpUBZV6qScnQHJP5poqdh4o/LLu3fKorlPtNesWVM3tHKn3LjRNY0TPzQqCF0Ny5wz/yk/vPvFL35RcZl3jZJmfYF1KdbDBMoyHULCU6LcbM4+wixuUSKiZJx88slVV5SNMqCM4iHeEyYWjFqM6RwPc74Wh6svkEadxilP8pe40pjxSFr4w4vYrzRIdzp5eVKPrr322lJmIOUwMHBLQ33U7rTJv88vSLU+xg/UO9/5zlpHaHMBf2SKXWzkL/lEXgH5lDadNkwupX1HdkBkPuWI4sKPM4fISe8We7/kJS+pXZ/aDTmVn1FIW4kcWqx/YZe41q5dWz/n5L4+YcOGDfWTRWnSZ1jTY1MDhBfoU7L0P9a0PeIRj6j1gjabcCf78Yh/By/aMQhR8IQnQ7lLc9IbhDfgPXnAN9BfpZ/zHqAPeJP+YbtBY8SSp5Yac2vIqzFs3mYjWuFMh9v4MeXROucaXmuMxPUa9msCuaYZDDv+8Ic/nNLJ0F6mlnLbL7RCmn+bq/MquLcCucl8uPlGN41yax1ePa2vMH9pGM6aFXamepLOwLqKo446qoYF+TFFYt2GIc9Mm+y8887zvjdCfg2dm/qw5ocfxvSV6RQ3mLbKd5N1JsmHsyncUGoKqFXa4scb3vCG8u8GU3Ryayy7hENHvIbNkwd2rVHU9FiGX9E03O+8C+d/ZO0Av4bWrQcy9dQaSfk3BwxoN2Vvrikt0zlrfkxDHXbYYXXOR87QMG1jKgGUnTle9jFxMw/uO1NLYIqxKW/1Lqzh3CbY6uwRfk2dKC+8t3YI5LkpVvWeaalMLYG8hU+ZWmqKdH0D99lyX0mQdnkAvLU+wC2+wE25DgzcmtD+rEfRpr23n5o6O8g0jvbImBYmq8k1/QT0U0vWvoBpH7ITTGOTQdzXr19fdnD99dfPve51rytZl/DiOvTQQ2sKikxk/4AHPKCWHsBpp51W/rSfIHIDMpWtn4q8Af2UPk2ba0rJVD6K74QTTqgzhXzrC9CTfvkjU6XfGUjkVftJLH/6KOs9f/SjHxV97RffyDnhhRVnnzbu0i181sho+7NTS8JIe/hL1mZ5QFOqyk44ZbCCMZ1a2qj6NsxbbvbSyCZI6++XxtgYUd8tbP0t5i+cHW2PFshP60CnQ8zc8odME6YRmgKya4J9hrpoja3Qagi9B21T2GiVaBseNBKDPg1anLR1Wj6gKc3iNsKQVeX8SLe0Bq0CFH3xRDNGr1XGCm9IEQ3pFh9/nhnlAGnxHbrooQPo0JLFDeigj2/54/YuDnT9HYSf+ZMQJ7Djhj4a6IobX42ooIeWPCmL5MU3Wr7xxru8Shs3aUKHHf/iYcSLHtqQskAHDX5TpiAPvV88CZ/Eiz57cebPAT35hvDFd8ob+BGGffgaiJ8b/9LsHY8AP0J7JQI/+nptWN0Inh0TjvwfGLg1oF5qk9obaHNpl+ordzKaPPfs0csUbVcbJTciu9jpO1qHW206srWXtxAZTw5p48Ix+g/tX9i0fXFKU+Rtj8i0yBsjTNJsd5PRdyPHdiBZGuFd/2NU3DIJI8uOLHAjtxGahMUX6ZYOcli88hOZjEfiJevJYPk2uswNLyHvPV/lN32s8OiKg72840Xe5T2yWNzikK5erq5ATC+N3GJFZmBg4JZHlLe+wzjssMNqXt02YcPoAwMD2w6mx0wjmV4yrRtFwc+z9uf6jAc+8IHT6age2i6TtjuwVTAUmYGBlQ7ntDj3xWFuH/jAB+ZtBwYGtjaMdGT0OqPxgZ8L3xQVIyMMhcVoCXsjJkZBIKMiA1sFU0XmpuPyAwMDyxKEJYEYGBq2kNzUkt1+2WkxMDCwdaHdUWBMf3uaqtEeA8oK5YWyYurHFI+RmvgRhgIzlJhthy1WZPoCXAjcY3r0394zTM7YPXP99ddPtdbYQ/z16N0h37P+ZmGeUjx2OKELnnkXvu8sYCG6/MSud88TfSvTxQd9+MQVcJu16zHr7n2WnjVGPf/EK/5sBwyNmD58ELs+vt6uh+/wqafn2b9b1Z/1KT3iB5KmHrNp9N7zPPA9S2sxzIZdaSAsmfDTH5+1XubpDXnbFTgwcGsj7cwuITIoawFhtl0HfTteqO33T/C+GK2AsmH9CmzKX+RK74ed9Tx+DshQOzlDi5JCWfEjEQirPUZ5kTbKC39o2FmV3VyzaUncMbCQHFsoXJD32Scs5q83keWziHveF0Lv59bEFisyCjAJx3CaaM8InSn7aKkWL2URqUrtXXh0DNWpMLaeueL/mmuuKRr8oiO8yoCWiqBSZOESwx8aaCYNnkkX/94j/F2F4OwSW3m5A/qM+CgAKqAwKq40igekmT3wI7y0sOMn7uwdle7ME8e6g8VraPOTRiA+afdkB/JoO5/0ykfiZ7JoLvwQD3cNzV+5fIV/zk/QweXsHP6TTxBOHNJlu3Sfz/iVVu/y1OcdvAvT5yc0GLQtXLNIL9veCbYItcTlO/n3TGOPe+L2jeexx7f8FbHzFH/yh5Zv4b1D/K1UpD4Yru7heAOLf205HRi4NaBdxUTWOpqCXLIIFtRfbZAcJLvIbO049oz2qg3HH5N2yy8kTGRGRiLZRaY7k8zohzQAGsJpP31a+/gY7ieeeGIpJdqUi3UdY+HSVJtR7n73u9d6NDJaOHGCJ3rsyCkKTeCuLseKOIIExAP894h98pb09TIw0GeSlfLLPz7wg6fgBzL5jfzjL/0wWsIqK+/SDGSqPiFlCGjAbPzZzs5emPD+1sIWKzIKKZkKE8KICFoVUGHLIG3W2S2/+tWvilE02jAVk803OkvAXSYqDYYoFH4MmTuMTYeXjtcBYEzCq7AqXuJxBoozBbg7n4Uf7oAmqKTyIS6KgEK3elu8tGer0I0SOfNAPlKZUim88+87hc4POuJyl4eD5Nx5AYYkFb50yY90MGiLS5o9haUAeOItmiqsd3H6w7G4Uz6lm3sqfQ/xOl+EQpN08xueKS9lhIY0iB9P2fHPb+L3FId8Unr8/eOLESAH1SlTNOU9YZ0TFF7LF6NuWASXesEfvggvbnw3suTsH+kEYdIYxQ38a6j846WzF/AV3aQ/Rrrxkj3Iy0pF8oJvPdyG7RyhK664Yt5mYGD5gazVRskAssKPIhmiDbvrTrvXztVvbVe7T1/AkJ9kD1mhL3FWFfnDjzBkmqcOluwGMovMdCCqtt/LVfS1qV4mOPPGuS8uZhVf5DNlSR/kPj4HgrpDL/2eNKPjSTaxI/uEh9CXTiDH5FUe5Ic/+QNP/sl87+iSXdKAT+S+MPiHj/ow8eIloy/VZ+oLE1/6GunX95Ld+CEO3+hbuOw+KvzBMzzmDx/FBcqKzCVrvZPB8qA/ypTZrGy6VdAYt6RzZFpi69mYU8Z3Y1rZQWNMnRuS80wcp7zXXnvNPfjBD64zZFpB13kjIKzzTVqhlN+m0JQ9XHnllWXXCqfu6HHmif3zzl7JEcutotVdOug6j8VZAc6eyZkFvp1TE5xzzjll78yBVkDztnN1pkrTuqdu4vJ9//vfv84KQPOjH/1o+W2df6W5z3sr/DKtUpUf4dFyFHbQKkbZMc62wRfGlQWuAsAXbk1zrzgCZ7rIs3Tc8Y53rLS4A0RYaX3c4x5XT2HxDJwv4BtdSFrBHSjsueOnM2/wqSmgZeeMh9a4pv6dhbPffvtVObhDxDHaDBqtAlcY5+80gVH+3c/kKgfpTRqYV73qVeWeuuJ8GPHzp65Ig3JO2tw/4r4V/lsjrDNwHEXeFMjig7JxRowwwrdGWeGc5dAaW8UhD6mnzEqH/KSOQfLUBHCdsdG3n4GBWwrqZUzkKhmlPTpPC7Tj1slWeyXvyS/v5Kw2r13zf8YZZ9zk2pnWcU/PZ2k/piU70SY3tXuyv3Xo1ee0H6CSRc6iIpvIBGdXuY+tdcLzFDe2m6bI1NP5NdIsfdIPntw9nRtDZuq/pHHNmjUlk+MPjTy1zabMlFvw+Mc/vtJ+r3vdq2SttMkDedd+5MrNlTR407dtZ93gUfItz67FcRVDeOXcrdxJJe/SkL5g/fxZO/ol8jPIFTm548oZNmQ7O2lCX//p7LdLLrmk0uS8N2nFU/ckooGv+qKcTXPkkUfWPVW3MKbnyEzBcqPbptE0uWmnnU4JMBEcDKSjcfCPThB0jNC0yrpkUeVNJ08ZUREloRfEDnFjx81Fhb3iAU1LrYLUEeZiyUD63OX08Ic/vO4gygV2uQtDw+EHHJymE0eraaVz1113XV245fAihzY5fM/llE1TnnvpS19aYQJpSuVL/iGKjPujgqbFlh3joCYKX6DRaDBR6NyFBOKXB+lz0ddsI5EH991ECYki4/A/3/LZQ7wO+tMocjiUuMGBgA6uevSjHz13zDHHlJ08aWQqr4veQPnLi7LV+KIAOpQKCAbputP8vR4XXHBB2Yc/GlUOJnTxpoaE5w54cyhe+zuoMBoU5VSZgctFhWFOOeWU8uewrfb3Ue4BwZeGG4F0cyH8QiZInmbtvf878S4ENLW31AFxJ04XwhG06vJyhDQnrdKdTmJLIUyfb/yYpXVz6A78e8DzmMUUGT8XDtLU9v3UwZ/+9Kfq/HzrNCPHcpAmfPWrXy07CgsZ+IMf/KBk1Y033ljuidN32qNDWIUhOyF1Ql2Jn0Adih25pa/yZMTth4oCoR/Rr+nsyUJh+AntxbDnnntWWvQhLrbs4efP4azcHTYK+gV9ETv35DnoFORRXxm47NKPIHnukNL8XOdAUcoXCEcepq92qCt3Pz+gj/HN6PP4k6f0a+R5fhLdOaiPVJbKTv6BEqWNz/L2FsDNV2RARmMkXgVJpqKB6hTBn3Qqt4LAVGFSARRAFJmc6Ag6WnYMJUUBhw7oRCkX3DPqIh0KIoUBnikUhcs/rTVMN1rETsep0j32sY8tJUwF0xC4uwDNLa45aRf6POQZzI7IiL9XZFI5FX7S5j2dv44JcrmjDp27fOGBfAYaA3f+osjkUrRZRcYpl+w1KkjlDi/EQVHB6+TPO2Hkj0JYiiMtHL9o5Wk4LgAN0EianGAMSfM//vGP6WidP7Lwl5AzuoTPvtUjmn+UQWlFw4nDhKQRiAg+xh+DPzcjQn15eBdW3mbLaTHwtxS//IRX4D2KPrelCLqlom9jIE/5/vGPf1w3pfuD21rxbQtIM16p8+qB9DM9DzeFtO8gYVI35H0pdAa2LvA9JjJ6VpFRPjpFF+GmYzQKbTTACAVlwUm37PtLI4Hs9ANMPrsMOG2eIUvcvE+RSd0/7rjjyi2KTGSsp/ohLepc2qenOpTw3MkLYJc6p/+SH7Sd7Iue/qynGxp56k/4J5t66PxBvri78Rv0l5GplDtAN7xA1zdEnpOdIM3kMruPfexjZde3F4gikxPBKSa+GQoiJM/y5V3/azRcGRmtyeyBp7I7+uija5Qqeb4FMVVktniNDJjHa8yczjO2DNX8GrQOrJ7m7Lhbj9IirDk7c3Lm5z7zmc/UvOhSIbw4xOUdWidWi6ikxfxhq4zlxzd/rdJNmoY5+exnPztdENajMb2erbOvMBYAv+9976tFkxs2bJi4K8rcYfsLqDuB3vrWt05OOOGE6dzjlgD9Hvm2ziZ86xH3uJn7bJW05jrNi8onNCWw0ovXMBvPLPAflIt5VPTRxK/WUGptS1OGan0PWnjkElAL4CwcNnfKvzUu5lBbY5leEolGoGzC35RXn7am6NWzKSx1F9bll19ed5F87Wtfm7S/llokjdfKw11LaEmrfJ977rl1P5S04Im8K2Pz1+a3rbNyYSYkDZ54rY5I/+YgzanfjDD9N3qe5rfND8sb/kmjkzzFxS7PrQF5V/bSJj3iQh8slHfJp7NkuDHh+3JAE4jTtQSMfKjT3uVhqXyKH7S0b9/ao/wqkzwHlh/I/aZ01D10H/nIR2rNRtqQ9RkufSTPeqgf2qzdeeSESyL5Ube1fzLD/UfHHHNM3X9kvRykXQSRl+kf8s6fNGhL6o11hTaEWK9JhgH/vWzjPxCGe/z09NP+1ElQ5yHf8TcLNNxFBfpJ62LYCR+e+dY/6UPJG30X8EMmQtIsHu1FOP1a0pX09O2lTzsjrU3hq4XO6Rutj0FLPDaXuEfqzDPPLLmrbG8t3CxFRiYxqi/gMOSjH/1oLYb68Ic/XAx2XDOFwqrthz70oZM99tijLkVsf9TlfylIYaQSEF6Yi44LG/fff/9a4CpOFfF1r3tdXUjJ3uKqLEbqK5XOGNavX1+Hin3rW9+qY6dd5KhgXFB45JFHVh5c9qXTdtljKsCWIJUnyPesfRB78b7lLW+pRuuobfmx2MyFbPL41Kc+dXLGGWcsSmcWp512WnV4GoHO79hjjy1adhZQWNpfVJVXlFENRjlp6C5wdNGnhczC2ZnlHBPKD+BzFCqIMFEewhBCGiJliqLhIjl8dlGnxXXqDUWk/aGUgupmZQoVnqtn6FvY6l3aXbBpMbM64EJLJ24qXzd+/5/54/rVSQ1O+rlJkzxtDhY/44s8M/LAeCdcGJejWmyoXqqf6hja4lQ/5XWp5bJURNCIR35CX5x2iLi1PO0yfpcDpEeZU0J1NtKrg1Iu8kAwLoVX8pSyREd9861N4ol3ZmD5geJK9it3P0Zk0XnnnVc7jB772MfWqbiR0xa3alfaq8WkOkll7+lyXm1T+/MD412Zv/KVr6w2AFE2yAyyhx91JXXMUx1igH9xqZf8kjP6D7KVXDrrrLMm733ve6t9ve1tb6ufpq985SuVF+HUbzRDF9hB5E3aozgg7rPAA3G6oNcJwuSjU4PxiuJGZlJ09ttvv1rITF67ooTMkQ9yHA2X+/r5pDT6wSGv161bVz+gEF4kvfoXmy9AvoAyZ8GvAzflc/fdd6+rGvDlE5/4RKWJXETj6KOPrh2Utxam0q5lbEkn+2JAXyiMQpEZ9grO0x8TjZF2S6sEf9eYQotMOBofhYFmroJTTMDq6ze+8Y3FXNpgP7KD0ZiMuSAu2qDbRHVcOkK3ioqrrzA6PBVShXfbdvIRqPiULiMx6PgTUHgMxUkeNQjbikH4VIielo5e+m3Vc+eGcDq2o446qhoo5cQfhLA9/1QGIyWUFEqMihnBLW/ySAFjp6FRuigaboe20wddnbhOg1Kw0047VUUPEpfRgx/96EfVGHXG0k6JedrTnlbpAmnjD/+tTteI/Dn5VhZoP+EJT6hdAkZUaOryShERFi9VcoJImimJ/rpmYTSNMuIpHfe5z31KsGkU4pIGxip9ZY5/hI30o+ub4kWpImg04r5MwmMG3/pyWgwUO3956illsf/rT6erPNOZUtAJOAJGp8qveNRTfilv+O6d6eskP2gKpz5zV/fSOaODHhN4l0/++McX/tARJvQTH4QX3ITzFEfsZ8P2aQdxcscDbt7xE/8TfxAeoQ/e1W2jbdq6v2h+8BUd+SYH0PMuDnQTNzf23CmRflrEaZcbAcy/9Hny16dlYNtD+Qapy2Q5+e/Hwhbk1DGjqcqQfFBmZCn5Sj4YETECfo973KM671122aXKVHnqUO1uNQqg7YmDP2GzO5QMVJ+4iccIhLouXp09eYKWeqTu8ae+S0fqPXdt2ugDmStesufud797/VxRxnoYIeKu3oF89vXPj6M0yw8FSFrEn6efb3m2VZwcl9/wEB0/c+Q0+fr3v/+9ZK9rECgpZhMWgnbhXCk8kH+yWj8hfiPdGQGjDPlpO+mkk4pvflT1nRDFKMqlWQ1yWplqj9ImjQ9/+MMn//Ef//E/7kS8hTCuKBgYWAyUXEongRElfCEQWgSMvydTcjpoQiFDvQFhQkgTGpSAdLiUL4obgUCBJbT8jT7kIQ8pAc2PDp07ZY4AosBRFglznQCBQggTckba0PFXRiHV2XMjpKQ1iqk/PX9mpvbEJW0UWoqhuPyRyjtBK63SIC2EmyfBbxso5ZOAkz+CjOLnIktKv3AMGvxTPglYafNn7ccFLQo3uvLk+7rrrqvtqYSoHw7Ksgv0pF/eXdx39tlnl4DVSbAnSB/wgAdUPOHHwMDAdo+pIjMFRaaZgYFVD1vDNQnbNqF1yLX4rSkhN1nY1zr+creK324Mi7WFDeyAaH9itSjZokTb6F/xilfUVnTHBrQOt7aqf+ELXyj/Fmtb6Ge7pV1aFgSKF+zos5i3NdxaQGgBXtD+bmsXgjTbdeYbpFuameQBsmvMFna7Mew8O+KII2rnhEXDTSmZ22GHHWp3WPIK7U+sdghm4XdT2OZe8pKXzLW/u1oIn0XuFnqed955xStxQ7Z95ugFdC2ebIpO2d/2trethYPPfvaza+G4RaHsGUcC2I1mh0VTvsquKWdzxx577NzBBx883Q0ivoGBgVWDf2/X0sDA9owoMrZaBhQBRgfsGaSjdu6CMDpWsENDh05ZsW3f7qu3vvWtc8cff3wdUfCOd7xj7g1veEOdzUNxsZ0S7Gi7zW1uU2c05FwGW07333//srclUzy20tshBevXr694pPeG+e3olI5eEZLu/zu/Ld1uDjSkAeSHEuCZ/Dg7giIXxQMoYsI973nPq51SEPrB5ZdfXsqUHSjORAqyTT/bPv/5z3/WjkUKTPLTKyLS8pe//KW2mHLP9n/HIfimHEaRlDdh0fQ+MDCwKvDv7VraHAw1M4vBsLGhcXOaQRNA9WwCqeybgKyhaUPXnguhZaT8GTIXnkE7QAv4MZdp6BzYi194RpjELy5zgMBf6PEXP0sB+q1TmP/aGH5T+WB6xL+0o9XHzS554887Exr9E2/iVzi87dMF7JM28QjT8zHghz264R8Ik/SxQ28lo8/XbJmZumDw0DSQ6RDrwLxnzj7+TEsJb9qHSZtA31QO+gcddNDkBS94wXS+27SUOXMnaJqzNoVjrt/UjDVRnuJZs2ZNLbS26NGOOgugL7300locDaZeTBOJizHdYi4fUh/6ui1tfZnKn6kwa6MCaQZTYqak0s5TH+XHdJWpHuvW7DQBbrPTPfgBSYPpI+kFcQtjuirpib+04UD84hXWFFryNjAwsHqwTRQZAoUgT6dHMOkcCTxCJ0KJ8KE0WAltlTXBrGMwry68sHlPOLSE8fTNvReSwug8+g6InVXz5vCFIbAJ+nRIaKORsNYReE9awPqEtWvX1m4ZYTYH8VmjgB7hmk4MxMdwE490hF9RKpJ//qQDT7kx7H3zhxfeZ3kQHlswKbxwIG/SBcKHZjokUC7yLZ9RorhZ16AcpQ1N4UFc/HjyIy38S8dKhPyBfISv4UHyjIcWxllrQqmwqNnOCzuwAP8sFgeLkdlbEEzpsEvOIj87t/CRgmERH3haqG6hu11ZdmNYgG5BsQWz6vBxxx1XT4vCDz/88Cp/i/goQUk7KEemt+vBDeSRIsHIF6Xf9RW2yVu7AsrSAnR+Lbq0IF7dUs/lNXXUwkS7SSghFjgCt9k0ZBFh2hc6IB7+xRMlBVI3ZxcVopt6nLADAwOrFE0IbPWppdax1fB26xBr2Nc7ux7myZtA1ePVSYpBE041XNwEWX0L14RVmZ5GE3bll90s7dDwjAE0vaMVO8/ExR58h6ZTJaXRYXDWPmwO8swkrtD2TD68M/xJJ/DrnV3Sl7zHPYYfUwgwS7dHeMQNLe7KQzyMIfrEzw+38DN+Q4Phtyk45d9TGhIv45u/lYpMLSlr6z9MFzFNYamTjk0jORCrKYXlz0FRDnOUd3U80zv458RjhwOq47vttlutmUFj9913LzuHM2baBPBNOLCepnXwNW2UAya1F+5Z52JaKutylMFS4CBDYaXLyaAOJZQ/61Jc+yA+z09/+tPzIf4bp59++nQtjKkn+WGsrbFmhr3n2WefXfUTP8BaIG6ZzgKHmDVFpuydxA2ph4AXpt64oweZWpJGJ6Ca5nIyNCSugYGBVYHp1NL0N2necqvtWvJHZxuwoW9/8XYy+KOzI8KfrD8uf4Smjnbcccf6++ffrgb+88cG9sHbsdAEVf2loWVLn+1wTdjVX1lLf9E0zO+Plx976PPXaUudv027TOxIQd+OCX+2rQOqPzmjCc478QdsaNwQvm3AtrqhayuuP0c7Q/IHuRikS5rwwbZTdP29++t99KMfXfk0ncAfSEPSKp9GgK666qoapWodV/0dmz6wpTzTEHiGtu3pdpnYPcNP/lLRFNafMztnEJimsE36TW96U9GA1gHWIXRotY6kwhlFMNJgN4h8oIdHdqoYleKuXPDKX7iRHtu38UiejSzIz+yf+EqAXTzOFUq9VK/AE6+MPKgbRlzue9/71hZ0IwWps3jFn3qsfgnnLCC8U6+MQuCfMkOj55Fw6ik7fm2hxEcjMsLYDmq3kmke6TQKs+uuu1ZY6VoKv22ZtDvIdn0jOUZX1E3TPcrb1n75U97yggfSrC55pt2aOrMTiT07W1Slx1M+1GN5wRf1xJZb52I4YkE9A9Nh6BuFcmCauiYO4cVvdEfbtT03BykaMco2XHS4kSnSIVwvOwYGBrZb3PxdS01Y1J9nE3D17dmER/19gb9Rf0lINiFdOxAs5Hv1q189PXrZro1c4mXBXxOCZW+hYNAUh+mfn8WJFh86et9x1BZP+lNtmai/sp/+9KfzoebqL1IYf9NGEkB6844udyZpkP6mDNRiytvf/vZ115CLF9n5e7abAj3ptKMjoxGbgp0jhx9+eMXjr1meHRvtLztH9D/rWc+aLpo0iuGP0l9x65CKVwcccEDl2YJLR0pbACpcU2SmdxBZEOmiNYsm7fhoCl/ZG0GBlJMFpkYQXL/gGH+w88U1AWgaVZBv9x9ZlHrIIYcUf+1ecWVC6Dk+nH/GQkyLUJviWLtUWkddfrY3qPPqd+p9TD96APyx4y9Qt1IGnvykDQX8sJulqU6wDxIeZttgT29zSJnn4jhtI/H372jO0uWWuKVV2sG7OtKnN1iIBz3d0JtFT8t7vvnt2zYk/oGBgVWDm79ricCI0CGgCJQIM8j9D5SNTHvEP6XFHUo6RlspY0cpESaXRnKnOOhE2UVJEleElfeLLrqodi+4g4OCAlFk0Ez8BKDpE+kQL3cmisyHPvShurvHzorc4ixsL2zFJUz721vS1JLdKfJgyD3bYQO08eHCCy+sHSkgX9n5QtnJDc6zoKjYukuhyg4QMPVAETNF4B4qeZZfeTjzzDPLv3C5kM2lm+41Ep/dNS5HEz/zlKc8pe7vMOVg6J9CKq1gi7AwlJzczQHi6utF33kNLC+4FPXiiy+eXuqqnLQxbVt9Sd0ZGBgYWMa4+buWDCE3AmUMZRv+NRQcGO4GQ9OGeJtgrJ0G/Bt+dxiWEwUdnAVNaE7Dt858+jTNg75hcBDeFEkTsDWUD05DZOfEXodoQT+0jnZTeCqsqSBuwgfsQZpNORnadgKioW5p596Ee/kJ3dDZHCz+lAd5xovQMtyOZ6aX3FNhKsiQO5qmr8AhYKYs+AVplia8dNqlHSOG203bgTy6AsKiacfAO1nY8Ds+NgVk0pScGpZ3WJt4myJVbqYXwIJSxg6apohOmiJVaXvNa15T4Z2KmemLTLOAKQRoSkvlL/yVnqVOcwzc8jDF6zTU/hA5dRK892U8MDAwsNyxxRKLckDYpdPyHYUArOHQ2ds+SrnQoVkvwb91LnYnEaROTwVKjI4PMrdNobAmwBqB3CMhvM6XkNWB6ozd00FZcDR87teJ4iFNFCg0xSG8i8vESxnrYZ2CdFIcrD0wrw/yRsA7cTVbSSkUfX4Xw84771x0XFXgKHvxi9cOFeslKA7WClBArOfh/vznP7/Sy86agmyXlWe0pNG6H/cKOfXU3UtAmQO8osRYa+SY/8MOO6x2neiw3B1FiQkt/KMwgeO4pRc9a4/cy+E4a53cqaeeWrtn/vCHP5TfKJvSywB+RJlBP+keWJ5QRsoq5adM1eu0i6XU74GBgYFlhya8ljS11JSX+bf/Brve3joLuzGaoKx1FHZJ5FRSUxynnXZaTa+YHurXyGTXkiFua22sr2FvysS6EAd+WSeCFvvWsdf0SlM+ptNApmScUBp30yJOFZWePfbYo6ZtuDVhPp1a+tvf/ja9np29MNbFiM+aGYeQmbLhbrprKWtk5O2ss86a7tYwdYUPTkWVLvGYDpLXpjDNh5qba4pKnbgqjEPF7ADxLT1NySl7Uz45DRbQYMIDU0n8MXZ9ZE0MP9Jl2gdMJ9hFkrVL8u2ad2uTrOthZ3fMtddeW/6hn1rK6bLiTdy//e1vK63y7XTa5QZrijI1qM4m3a0zn75/8pOfnO4S6oFvKSvv8t/Xe3Ua7dDhR/32ZCcOZRCoR8LbiaQOAn99/WKPLuOQvR6mQRMOhHVIXso3UM78WYMF/EgLyI/4TL0G0syO/z//+c+VZulUd5I3QKOvAwtBOPFxR08Y6UsepUs7t1YscQD/Pa9AOHyQn4BdXwbe445GeD8L8iU8kC55BvErj1keDgwMLDts211LTZjU33wTCjUF4tvfnx0cdu0Y6WhCqkYSjJbk/Bi7cZqAK/9GXYQ3QmF0R3h+uRmZQIfxJ5kRCXT9bXJvQqpGZLh7N0qUKR6Hl6Flp4P4xC0etJugrJEg9kYWpNmTvdtGjWaY9hHPUoAPaOGDd3+90iLtyU9o9e/SbLQJD6RZnsQtXPLLHk105B34Y2cHinjtdAnPQ0cc4mKkh714hDEqlbKSTv7zp84/f3YlicM9QYkPn9EV1o4rvDZqlLDLCXgL+Cjvvr1Lu51abna1A8slnXgSPvRIntVj+c7ZQ60DnPex8cwe33ig/ihPQI+db37UPXzn11QkOg7CMzIpXezxXvmDslTm0iBdaCuXpnyWO8gTO2HEESSsuKVf3Op36gB3/lM3GW7yyCROdrEXF5N8Ab6wU4/A7ibv4Ymw8mw0Upx2vtlNx069NYrb13NG+TDe0Q8/Qk+apSdpTt1MGvFJW9DeQw/wAQ1p49c3d/58DwwMLEvcMnctNYFSf0f+dvx5NYE173JT8AfcmzCd/gEKG3t2TcDV3x0/C6EJrQrDCO9Pi/8mpOZ9bKTVBFq9o+csiybkyj83fvOn7Z1d3sW7WNyzEIYBYaUj8cReOqVB3qTdU9qk23vAP3t0EjY8AXZocUcHvKOdb+h5w4Sn4kMPpNEfaZA0oQfohX897R6hv1yRvMtrj2c+85nTkazWSdbom9GljFaoF8oRD5174n4h9x4ZZTNyZveW0UEQR3j2jGc8o2ga9fv9739fO+HsXEO/KYNzJ5544vQ6AiMgdo/Z0bbTTjvVSKKzbH74wx+WO55LhzNp0Fy/fn2VoSsQLN42mmbk0a42/vhXvgkbyNM555xTi7zlUVxG+iwCNqoE6row2ohRwaaozF199dVzH/7wh2uBuPjWrVtXfoMvfvGLlV5pEMZ5NPh01VVX3aTtNGV3rik2NfLXlIUaqUXftQ1gxAR/2Lm2AfBUejzxyeiscrr00kvLfcOGDbV7T7zKwYJ7C/iNKto5CeEBd6OR7m7i36jti170otpooG4kroGBgWWLm79raSkgBIBA0CkSShSZCIYIiXSeviM02elghI0be8IVDVMDBGsUDEinRGCHziyEyzB4D3T6TjzD96GNpo4bzaRpKdCJ8c+kQ+tpyksEu/jjT1w6GW7xD9x7hUN6EgcQ7LMdM/CDX0lDwiWs+Hq67H0HSUOewuvI884+bmhEyfHep3+5QN7kW/r6Oge+c3SATp3SoQMO7ygMjhHgTnGhgNjNxZ/Odr/99is3h91RTNCGxz3ucWXPUDR0sHbBmdq0u+92t7tdTQE6nM4UpKlBh7xddtllddic6U1m7dq1RQ9yNAFjOtAFj3Yj2QJvF16mX237D6RHB65jb38ypcQ4jO/nP/95tQ2KAMVKuNe+9rVThVab4J89hePQQw+tg+nsoLNzTTk7AuAud7lL5Z0ypM1/61vfqncKwh3ucIeiLQ5Qh+xI/N/zB+LhI1rZwm9XHXtGvkA8KTd1WloSFrJjUVpNlzo+QRrRzDSyvFJ2uB911FFzl1xySZWdYwUc9pe7newqHBgYWNbY9orMlnZis/7zvaV0lop0wuC5WPyrCT0f+vxvjhd9uOUOSomOMCNTs1izZk11ZLaqB5RgMFJivZaO0kgBo4OmZHi3psk7d7dKzyoybooWN4WohxEL7s74gShawXHHHVfuRkECa8asmTr//PPrmwIpjLQmXh210Zac/CvPTuNF6053ulONwlgXpWOXbp24fERpieLk+ADKFjtnIUV5phQy+GjLv1EjebN2xzoj59RQeoy8CMv0J/tSlKLIfOYznyk7eUDv+uuvn67TyogM2lnLIr94zz0nEOOFb/G5LRvkOcq1tV7io3DJL/5RICk18oceO36MmFHWBgYGli1u/vbrpaAJwun881Ix6z/fW0pnqTD33cexWPyrCT0f+vxvjhd9uOWO1rFV2WedROs45102oikB9bTeAqyRcZIuWFvVOvHJ05/+9Dph9yc/+cmkdd51IrKdYldccUWddmu3ntOWs74ivLE+w7oP61J6ZF1J/Fnb0a/JiX2/XoN7U8oqP4Auu36djHUwv/71ryeXX355fcvvjTfeWO92/F155ZV1grG1X9Y9nXfeeXUEgHyxs2MN0GkKWL3bAZf0ilPamjJTOxLtdmuKUK11cw+U04LtnnPRpWMGQBp6JE9oBcmvNW6Qb/FaQwQpQ1Am0PNxhx12qLJUjqGtrBnptf7phhtuqBO3v/SlL1UZ2l3o2ATlbKeiHZgDAwPLH2Ml28Cqgk5N55YOVeff/vSnCk06vbjrmNOR2q5ugbirI1zxYNu+hd86abdeUyqcw6OzP/vss+t8IEj4ILTTAc9itrMP0nGDTlqa3VD9l7/8pcL8539uvLVdJ0+x0Cnbcr9u3bpaAMt9jz32KD8W1zoGwPlC/FNWdNwUMbdXU0Bs2QcK2CykXThKGZ7JN8Xl4x//eKXLsQPvec976kiBiy66qBQlCJ/hX//611SpixISWHBPUQP5g+Sf24knnjhV4izShSih4bcnIx75t7DY2VPSftppp5WypqycbeX4BgvjP/3pT9cidjygzAwMDKwgNEG41Rf7DgwsZ5jCaJ3a/NdGuJ7B1IMmYYrBVFKmKUzZOInZFn72rQMvf72xzsXaDEAfLCjldsQRR9R31jIlbmtIuFtjA62zr2dgASx3V3UAuqaW2FnMmisHetM68Fp/k9OXTWklXif6Wkwsf7PhGKdRW98SWH+V6aGcvg3JH75Yl2Oqih9x9/TwqimM9Y62hb5g3YpFwdzj17Ue0JSUuS996Us1NTZLz3SYLdtZI3PuuedWGAt1fZs2k9+kz5RUFmybZrIWxtEKC+Xf1JLpsKypGRgYWLbYttuvBwYGti2MpNii/f73v3/yqle9at52YGBgYNVguv16TC0NDKwA/Nd/bbxRO+/tx6PeM1Xje7GpqoGBgYHtGWNEZmBgBYHCYrFqDm+z/gOytmdgYGBglWCMyAwMrDRQYozGWPRqYasRGsqMBcu+uQ0MDAysNgxFZmBVwVUR2d0TxcDul14JMF2TaRxPu2QoCqZujIZ48mNrth1PwmdqJ+/oMXbrZMrHs98hlacdQ+guBmmQbobSQpHxjr53u7CkD215M0rjG5KWQJzSlJEc7vx6Cm+HkPgY25+TruQH5EN47n+Yv0wU7NIKb8XjHV00kx5InOGHb9vC//rXv055wj3v0oLX0pKwC2FTbgMDA9svhiIzsKpgK7EtvzpHnbERDXf2pJN+6UtfWluB99tvv/oG9/4A+2z11QlTInxTJCgwofW/5rf9isOdU+Jh+L99d6+RcJ6UkgsuuGDypCc9qc6sSXhG+Be84AWTz33uc1Plwxk27i1CTzoYCk7sTDMJq1MXl3eIcoDmQQcdVPZoC0u5sdXcOS0UEP7Qw6vkzVMa+BfHd7/73dqOji+UENub8UO+hfcujkyD4bH8ooMGoM9PeIcn0sw9Cho38WWLdsJGcfEMkteBgYHVg6HIDKwq6Oh0qDpJnaMOV8dKGfD+sY99rDrGL37xi1N/Ok5GWCadrE5YJ+sbLR24jhq8M2hw5w90vGjw76C4+9///nUWjfNLnve851W8zjdBRzq+8Y1vTB72sIdN3vWud5XS4ByUdProA/ryYNRCuiDp8hRflAPxQjr/KHDyAvxHgcm3uMCTQUd4ipfwRlXYJf/sxCOvlDSKDP4Kwz70KF2BM1y4CSu9QfIgX8mbeOQ3ZSGMuIDfgYGB1YXR6gdWFXSm6dgpLjrCdNA6SiMy3PfZZ5/qFHXA8NCHPrTsjz766MnnP//5yc4771zfjIPx9t9//xqhoACgzRhByMiEeLyLw5TM4YcfPnnxi1882XXXXSfXXnttnS4rbkqLURmdPBoUneOPP35y3XXXTS699NJSFN773veW0sIPmkZJnCb8jne8o7Zli0u6xOugPif05nC+KFpRJoIceucQvTPOOGPyqEc9apo/o0iUlvPPP7/iBfZf+9rXikdGctCVX/kXH/eHPOQh05N45Rkv2aPjKZ/yCNwuueSSyd57711p4x7jJnxbzK+++urplFrSL7z8MhCFZmBgYPVgKDIDqwrp5Bkdr2fse+TPnqIARingQx/6UJ1Ue9lll03++Mc/Tn71q19NnvOc50y+/OUvT5761KdOTjrppKIZ5aif+tABgxEMSonvNWvWlLIiHukRr/AZbaH4oMFeJ+9agTe/+c3TERNTQkcddVQpLPyefvrp1dlbT0K5OeKIIybnnntuKRWuI0h+8kz+rdORJqcXO7X4iU98Yl1VQAFyxQHaBx544ORZz3rW5Nvf/naFSb6gH11JPkM7ozKzylNGbeBpT3va5LnPfW6Vg2sD5EuarK+58MILi9ZrXvOaycknn1x0pN90VqbBQHr6NA0MDKwyNAEwTvYdWBVoHe301Nc8g6ZY6Ann9tlnn/r+f/On7+62225lv27duvoOjdYR13dTYsr94IMPru/Yt062nk0xqdNqwUnBTWkp/7llOfGAsPwnbb7/NX+7+2x6m9Ix15ScMuhtyjTFoW5dh1xU6aRdcJt08vjZz3624nEarqd4e0gbfOUrXyn/TcmZXqwJb3vb28p+l112qe/wIHl04zZ3pyDnEki3gT/sYQ8r+6bM1AWW0tiUtroNvClV5Q/woykwU140xbBMeD4wMLAqsG0vjRwYWOnICE124bROsp5GTaB1ojVKEPuM4AS++TGyEr+BqZhDDjmk7D71qU/VCb3otoY5HcFhArQY/s4666y6J8iIBdhRhf6ee+5ZozDWjhjJQMeUE4OWUQt3K2VkqacP/Gf6qR+1Qns2b0ZnIHmSn97P7OhW/MkjflgDBKaphIV99923ps+k3RSSSy1NPRmdMVVlKu9BD3rQZP369RWX9EobY2THiI88yf/AwMDqwlBkBgY6pINPx5yOdrZz1pFSDqLY+IZeQUgn6wlRVnTQOue1a9dOPvKRj1QnfsIJJ9RFjnYk9X5/9rOfTT74wQ/WGpUHP/jBdZGjHUfWjYB3O6wsCn784x9fSoCpF+mnNFhEbN0NBYYSFMVsVhkRl4sY+aNE2EVluki+KRfWBsmLm62tZYGENVWW6R0IbbdLm4oztWQNjLyZFjvllFPKvYeLON0YvmHDhorz4IMPrnxffPHFpbw85jGPKV5YlwPyKH5878tstpwGBga2fwxFZmBVwR87o/NjdPZ9ZxiwByMakO+AQqCDT7h06nlSXixw1cmzSwcb/9a4vPvd7641Nsccc0w9LQDecccdSxFIGLdV68zdYm305pprrpnc7W53K/rS9IhHPKLW7Hz961+vRccUGwqH8Bbwvv71r6+Fu9yPPfbYcgOKBSQ9tk4feuihpUwZ3aG4RFlA1xog6fzOd75T62RmEeUFvZe97GWVJqMo1rVIr/xap0OJO+6448pvlD9wA7W0Uez22muvUiDFTbF68pOfPNlhhx1KibGrTL4pelFcGH6ZpGNgYGD1YKPUbWgCaFxRMLBqQBHQ6UbBoHToBHWmOkgdvaka24IpM0Yn2Gf0Ibtx+EMr7jpnHS26Ga3JiEw62ygh/IhTPMJmAe8ssqXZ7qEe7EJTXjwXQuKTHu8ZSRK/cIz4uXluCujwE771wAv23EOzh3xw7xcGQxTJxL+QMhKlJ/H26Q4WshsYGNhuMa4oGFi90BkbldE5phPVeerg02FSCtLRU248gQJgpMK3UZkoPyCscFGGuKPJzrenzlpYNNJhR6nghob0UQoYfnX8SUPsoKeZfPTu4kYLxAfizEgLN374p2T0CgCaoSsf3vGMH2kVTlzADze0k3Y0KYDcfHvKZ/LMHQ2QlvBaeH4D8ULywg8TnoLv+OvzMDAwsDowRmQGVhV0qjo7HWo663Su4DsdKXsddEZbcuCchaU6VfZRBLjrXNOpeu/psgf2cWcALUhnHjrSgS6TdEUhES87YaIEocPde0+H4cd3lIc+bPyinzQlLP/hF3f+QyP5iz3/lBfveJPwwG9osxOGnyz45ZcJTeWEjjDJDzd2+fYO3oPEMTAwsN1jOiIzFJmBgYGBgYGBlYYxtTQwMDAwMDCw8jEUmYGBgYGBgYEVi6HIDAwMDAwMDKxYDEVmYGBgYGBgYMViKDIDAwMDAwMDKxZDkRkYGBgYGBhYsRiKzMDAwMDAwMCKxVBkBgYGBgYGBlYshiIzMDAwMDAwsGIxFJmBgYGBgYGBFYuhyAwMDAwMDAysUEwm/x+2RXkbtKspSAAAAABJRU5ErkJggg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There is a </a:t>
            </a:r>
            <a:r>
              <a:rPr lang="en-US" dirty="0" err="1" smtClean="0"/>
              <a:t>schology</a:t>
            </a:r>
            <a:r>
              <a:rPr lang="en-US" dirty="0" smtClean="0"/>
              <a:t> platform you can upload your information. </a:t>
            </a:r>
          </a:p>
          <a:p>
            <a:r>
              <a:rPr lang="en-US" dirty="0" smtClean="0"/>
              <a:t>2) You have </a:t>
            </a:r>
            <a:r>
              <a:rPr lang="en-US" dirty="0" err="1" smtClean="0"/>
              <a:t>schology</a:t>
            </a:r>
            <a:r>
              <a:rPr lang="en-US" dirty="0" smtClean="0"/>
              <a:t> account from computer classroom. </a:t>
            </a:r>
          </a:p>
          <a:p>
            <a:r>
              <a:rPr lang="en-US" dirty="0" smtClean="0"/>
              <a:t>3) Use same account here is the classroom code; </a:t>
            </a:r>
          </a:p>
          <a:p>
            <a:r>
              <a:rPr lang="en-US" b="1" dirty="0" smtClean="0"/>
              <a:t>Access </a:t>
            </a:r>
            <a:r>
              <a:rPr lang="en-US" b="1" dirty="0"/>
              <a:t>Code</a:t>
            </a:r>
          </a:p>
          <a:p>
            <a:r>
              <a:rPr lang="en-US" dirty="0" smtClean="0"/>
              <a:t>Z9VW4-33775</a:t>
            </a:r>
          </a:p>
          <a:p>
            <a:r>
              <a:rPr lang="en-US" dirty="0" smtClean="0"/>
              <a:t>4) Complete the assignment. </a:t>
            </a:r>
          </a:p>
          <a:p>
            <a:r>
              <a:rPr lang="en-US" dirty="0" smtClean="0"/>
              <a:t>Now everyone go to </a:t>
            </a:r>
            <a:r>
              <a:rPr lang="en-US" dirty="0" err="1" smtClean="0"/>
              <a:t>classdojo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Click log in then pick student </a:t>
            </a:r>
          </a:p>
          <a:p>
            <a:r>
              <a:rPr lang="en-US" dirty="0" smtClean="0"/>
              <a:t>Wait for the scan code.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Map-25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1) Video</a:t>
            </a:r>
            <a:endParaRPr lang="en-US" dirty="0" smtClean="0"/>
          </a:p>
          <a:p>
            <a:r>
              <a:rPr lang="en-US" dirty="0" smtClean="0">
                <a:hlinkClick r:id="rId3" action="ppaction://hlinkpres?slideindex=1&amp;slidetitle="/>
              </a:rPr>
              <a:t>2) Station Activity</a:t>
            </a:r>
            <a:endParaRPr lang="en-US" dirty="0" smtClean="0"/>
          </a:p>
          <a:p>
            <a:r>
              <a:rPr lang="en-US" dirty="0" smtClean="0"/>
              <a:t>In the station activity there will be seven stations. You are going to answer question for each station on a piece of paper with your group member names.</a:t>
            </a:r>
          </a:p>
          <a:p>
            <a:r>
              <a:rPr lang="en-US" dirty="0" smtClean="0"/>
              <a:t>You have 3 minutes to complete each station.</a:t>
            </a:r>
          </a:p>
          <a:p>
            <a:r>
              <a:rPr lang="en-US" dirty="0" smtClean="0"/>
              <a:t>Good Luck.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Weather Situation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high pressure system moves into North Carolina.</a:t>
            </a:r>
          </a:p>
          <a:p>
            <a:r>
              <a:rPr lang="en-US" dirty="0" smtClean="0"/>
              <a:t>Temperatures, before, were at around 85⁰F.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will the skies begin to look like after the high pressure system moves in?</a:t>
            </a:r>
          </a:p>
          <a:p>
            <a:pPr marL="457200" indent="-457200">
              <a:buAutoNum type="arabicPeriod"/>
            </a:pPr>
            <a:r>
              <a:rPr lang="en-US" dirty="0" smtClean="0"/>
              <a:t>Predict what the temperatures will be.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season will the weather be most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819400" cy="469106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2400" dirty="0" smtClean="0"/>
              <a:t>What kind of front is near North and South Carolina?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type of pressure system is covering South Carolina?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2400" dirty="0" smtClean="0"/>
              <a:t>What kind of weather is South Carolina experiencing?</a:t>
            </a:r>
          </a:p>
          <a:p>
            <a:pPr marL="342900" indent="-342900"/>
            <a:endParaRPr lang="en-US" dirty="0"/>
          </a:p>
        </p:txBody>
      </p:sp>
      <p:pic>
        <p:nvPicPr>
          <p:cNvPr id="1026" name="Picture 2" descr="http://www.projectsharetexas.org/sites/default/files/imce-user-gen/WeatherMapWithK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05000"/>
            <a:ext cx="5743536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28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Name two cities that have high pressure systems near them.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Name two cities that can expect temperatures over 90⁰F.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kind of weather is Denver, Colorado having?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kind of front and pressure system are near Denver, Colorado?</a:t>
            </a:r>
            <a:endParaRPr lang="en-US" sz="2000" dirty="0"/>
          </a:p>
        </p:txBody>
      </p:sp>
      <p:pic>
        <p:nvPicPr>
          <p:cNvPr id="10" name="Picture 2" descr="http://www.projectsharetexas.org/sites/default/files/imce-user-gen/WeatherMapWithK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05000"/>
            <a:ext cx="5514936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95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low pressure system has moved into Virginia.</a:t>
            </a:r>
          </a:p>
          <a:p>
            <a:r>
              <a:rPr lang="en-US" dirty="0" smtClean="0"/>
              <a:t>A high pressure system also moves into Virginia.</a:t>
            </a:r>
          </a:p>
          <a:p>
            <a:r>
              <a:rPr lang="en-US" dirty="0" smtClean="0"/>
              <a:t>Temperatures are high and the air is very humid.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kind of weather can Virginia expect?</a:t>
            </a:r>
          </a:p>
          <a:p>
            <a:r>
              <a:rPr lang="en-US" dirty="0" smtClean="0"/>
              <a:t>Will the weather be severe?</a:t>
            </a:r>
          </a:p>
          <a:p>
            <a:r>
              <a:rPr lang="en-US" dirty="0" smtClean="0"/>
              <a:t>Why are temperatures high and the air is humid? Name reasons for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614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Homework Check </vt:lpstr>
      <vt:lpstr>Warm Up 5 minutes 10-9-17 Monday</vt:lpstr>
      <vt:lpstr>Today Agenda</vt:lpstr>
      <vt:lpstr>STEP 2-3 minutes</vt:lpstr>
      <vt:lpstr>Weather Map-25 minutes</vt:lpstr>
      <vt:lpstr>Weather Forecast 1</vt:lpstr>
      <vt:lpstr>Weather Forecast 2</vt:lpstr>
      <vt:lpstr>Weather Forecast 3</vt:lpstr>
      <vt:lpstr>Weather Forecast 4</vt:lpstr>
      <vt:lpstr>Weather Forecast 5</vt:lpstr>
      <vt:lpstr>Weather Forecast 6</vt:lpstr>
      <vt:lpstr>Weather Forecast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 </dc:title>
  <dc:creator>TMSA</dc:creator>
  <cp:lastModifiedBy>TMSA</cp:lastModifiedBy>
  <cp:revision>7</cp:revision>
  <dcterms:created xsi:type="dcterms:W3CDTF">2006-08-16T00:00:00Z</dcterms:created>
  <dcterms:modified xsi:type="dcterms:W3CDTF">2017-10-09T19:32:53Z</dcterms:modified>
</cp:coreProperties>
</file>