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6073-A84D-0C47-B4E6-630496E68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505F7-FDFC-8C4F-BBD5-F0F9B51C3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21327-8170-1B45-AC35-F2C44490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92D0-E2DC-C042-B751-FCC4B36078F1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7FC9D-C631-E24F-963D-EC73E61F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DA1E-37D2-FB44-8665-26BB3ACD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DACF-B67D-B243-8343-C5C9E2C2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E934-7846-DF44-A2C6-DD48FCD7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D4435-A823-0247-9519-DFB7F0625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F8E8D-BE10-2F4E-A2DF-C07D80D6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92D0-E2DC-C042-B751-FCC4B36078F1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3127E-4E5E-3F4C-A3DC-A0D6585B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EDC6-909E-2745-84A3-C2DBE61B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DACF-B67D-B243-8343-C5C9E2C2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75660-2AA5-8E46-B0A6-8C7176BCB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F89A4-9B61-AC43-A1D5-99F02921B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98866-82A2-6244-B8E7-AFA8BB82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92D0-E2DC-C042-B751-FCC4B36078F1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1C580-1236-9144-A6AF-9E15680F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C26A4-7B2E-744E-8347-517CEB3E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DACF-B67D-B243-8343-C5C9E2C2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B53EE-3D6D-8349-8A8D-AAAA28CA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887B7-AEF4-7840-AEF9-702C00B77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978B-EE76-144D-B26A-B331BACA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92D0-E2DC-C042-B751-FCC4B36078F1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1B310-9B96-5A4B-8A4A-F3A02329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A3317-610C-7B46-ACFD-0BE25F1D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DACF-B67D-B243-8343-C5C9E2C2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ACFE-CD36-1443-95E2-CBC2957F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AC3B8-E975-4F4A-8D8A-2336F70C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783F9-7E83-1C41-8462-E71F3F29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92D0-E2DC-C042-B751-FCC4B36078F1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CF84-33A9-BC42-B393-A1277A56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D8163-C873-CE41-9810-28274ECE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DACF-B67D-B243-8343-C5C9E2C2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6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1674-B9BD-D146-968C-28DC0C3B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E2A5-EF59-8949-9788-9D3C581A4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4E11E-9481-774C-98FD-AF25FA389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B9714-1C0F-DB4C-B946-CBF7ADF9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92D0-E2DC-C042-B751-FCC4B36078F1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938E9-75B5-2649-92C4-979FA471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A7B39-5A59-5F4D-95BE-1F80C12E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DACF-B67D-B243-8343-C5C9E2C2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1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A2BE-0BAC-C940-87EB-CC578AB9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EF62C-EBDC-9B40-B2E9-9D7F2AD67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D40BB-326E-E247-AB6F-B697971DE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6CC63-65B3-6843-A4A2-F592A9EE7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8E15C-F433-2847-958C-905D69AE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4E5B1C-6865-2845-A0ED-A854ACAE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92D0-E2DC-C042-B751-FCC4B36078F1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8F91D-B5D3-C143-9270-8E75E6A5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A144D-5551-6240-915E-433445EF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DACF-B67D-B243-8343-C5C9E2C2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4724-4036-7640-B3FA-A424BDBD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564A0-20A9-034F-84EA-BF884D7C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92D0-E2DC-C042-B751-FCC4B36078F1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82F74-DE8A-2A41-8F22-9F42EBD3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8BE37-7E5E-424C-B9EF-44C1DA2C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DACF-B67D-B243-8343-C5C9E2C2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5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5C572-4A39-F945-83F2-931936A6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92D0-E2DC-C042-B751-FCC4B36078F1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AED1F-AF3B-E34B-BB21-1C30550F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F520F-25EE-E74D-A1CC-06464FF0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DACF-B67D-B243-8343-C5C9E2C2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7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53DD-2DE6-D340-AB93-E43ABA24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F6798-F42E-D942-A498-8A860E176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C73B8-F9C7-A74B-ADE2-295EEC9E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FE125-9C1D-DC4F-8552-28E8277A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92D0-E2DC-C042-B751-FCC4B36078F1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229A2-69DD-FD42-9EBB-C4535EFF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1F720-1D89-E94E-8CA5-62038F8F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DACF-B67D-B243-8343-C5C9E2C2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8D2D-1178-634B-BDF9-E9E02839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8E74E6-250C-284C-BFC3-8CB2BFD9B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01A9E-26D9-D14F-B01D-529EB9920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CD523-08A8-A044-BDB0-DCBDCB024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92D0-E2DC-C042-B751-FCC4B36078F1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258A2-3EE6-D04C-9276-08BA0F19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97E8E-5D1A-8C49-B202-A6183F6B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DACF-B67D-B243-8343-C5C9E2C2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9CC16-A631-8A42-AA4F-DFE12F37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E4C1A-6926-0B4F-A7C4-9F59AA28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14CED-DF2D-774D-9F24-27466C6C9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C92D0-E2DC-C042-B751-FCC4B36078F1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3E019-EA3E-6848-8DA0-AAD607382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1A8A-12E2-5D40-926F-B84DE7BEA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DACF-B67D-B243-8343-C5C9E2C2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3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1686661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9430-6572-DF45-B6F4-0751678AC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914" y="391886"/>
            <a:ext cx="9231086" cy="1567543"/>
          </a:xfrm>
        </p:spPr>
        <p:txBody>
          <a:bodyPr>
            <a:normAutofit fontScale="90000"/>
          </a:bodyPr>
          <a:lstStyle/>
          <a:p>
            <a:r>
              <a:rPr lang="en-US" dirty="0"/>
              <a:t>10/17/18 Wednesday 4 min Warm Up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9AB2B-74B5-1C4C-A190-043515453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1175657"/>
            <a:ext cx="11858625" cy="53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637E-2B51-AA48-A4B2-CAB40D33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Warm Up Answer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B3E1C-F191-5547-82A4-DB79DCF26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16" y="1282535"/>
            <a:ext cx="10783784" cy="48944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The leaf contains plant cells and the damselfly contains animal cells.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Scientists observe and study cells with microscopes, which are tools that magnify images of small objects.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Because of the many tasks needed for large organisms to stay alive. </a:t>
            </a:r>
          </a:p>
        </p:txBody>
      </p:sp>
    </p:spTree>
    <p:extLst>
      <p:ext uri="{BB962C8B-B14F-4D97-AF65-F5344CB8AC3E}">
        <p14:creationId xmlns:p14="http://schemas.microsoft.com/office/powerpoint/2010/main" val="237081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B241-9FD2-8141-9A99-AFFDEF1B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5E766-4FAA-D74D-9D3A-17DF7E25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3" y="1484416"/>
            <a:ext cx="10878787" cy="4692547"/>
          </a:xfrm>
        </p:spPr>
        <p:txBody>
          <a:bodyPr/>
          <a:lstStyle/>
          <a:p>
            <a:r>
              <a:rPr lang="en-US" dirty="0"/>
              <a:t>1) Warm Up 4 min </a:t>
            </a:r>
          </a:p>
          <a:p>
            <a:r>
              <a:rPr lang="en-US" dirty="0"/>
              <a:t>2) Lesson Vocabulary (4 Vocabulary 5 min to Science Journal) </a:t>
            </a:r>
          </a:p>
          <a:p>
            <a:r>
              <a:rPr lang="en-US" dirty="0"/>
              <a:t>3) Lesson Outline (10 min ) </a:t>
            </a:r>
          </a:p>
          <a:p>
            <a:r>
              <a:rPr lang="en-US" dirty="0"/>
              <a:t>4) Video (Bill Nye Science Guy ) 10 min </a:t>
            </a:r>
          </a:p>
          <a:p>
            <a:r>
              <a:rPr lang="en-US" dirty="0"/>
              <a:t>5) </a:t>
            </a:r>
            <a:r>
              <a:rPr lang="en-US" dirty="0" err="1"/>
              <a:t>Plicker</a:t>
            </a:r>
            <a:r>
              <a:rPr lang="en-US" dirty="0"/>
              <a:t> 15 min </a:t>
            </a:r>
          </a:p>
          <a:p>
            <a:pPr marL="0" indent="0" algn="ctr">
              <a:buNone/>
            </a:pPr>
            <a:r>
              <a:rPr lang="en-US" sz="3200" dirty="0"/>
              <a:t>Reminder</a:t>
            </a:r>
          </a:p>
          <a:p>
            <a:pPr algn="ctr"/>
            <a:r>
              <a:rPr lang="en-US" dirty="0"/>
              <a:t>Homework Packet 10/19/18</a:t>
            </a:r>
            <a:br>
              <a:rPr lang="en-US" dirty="0"/>
            </a:br>
            <a:r>
              <a:rPr lang="en-US" dirty="0"/>
              <a:t>•STEM FAIR STEP 2 (Background Research) due is Friday</a:t>
            </a:r>
            <a:br>
              <a:rPr lang="en-US" dirty="0"/>
            </a:br>
            <a:r>
              <a:rPr lang="en-US" dirty="0"/>
              <a:t>•Open Notebook Quiz- Friday.</a:t>
            </a:r>
          </a:p>
        </p:txBody>
      </p:sp>
    </p:spTree>
    <p:extLst>
      <p:ext uri="{BB962C8B-B14F-4D97-AF65-F5344CB8AC3E}">
        <p14:creationId xmlns:p14="http://schemas.microsoft.com/office/powerpoint/2010/main" val="94071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F271-B06C-A34A-9159-5BA27A73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Vocabulary (Science Journal)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A3BF-08ED-024F-907B-713D69DD8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484416"/>
            <a:ext cx="10866912" cy="469254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cytoplasm</a:t>
            </a:r>
            <a:r>
              <a:rPr lang="en-US" sz="3600" dirty="0"/>
              <a:t> liquid part of a cell inside the cell membrane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eukaryotic cell </a:t>
            </a:r>
            <a:r>
              <a:rPr lang="en-US" sz="3600" dirty="0"/>
              <a:t>type of cell that has a nucleus and other membrane bound organelles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mitochondrion</a:t>
            </a:r>
            <a:r>
              <a:rPr lang="en-US" sz="3600" dirty="0"/>
              <a:t> organelle that breaks down food and releases energy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prokaryotic cell </a:t>
            </a:r>
            <a:r>
              <a:rPr lang="en-US" sz="3600" dirty="0"/>
              <a:t>type of cell that has no nucleus or other membrane bound organelles</a:t>
            </a:r>
          </a:p>
        </p:txBody>
      </p:sp>
    </p:spTree>
    <p:extLst>
      <p:ext uri="{BB962C8B-B14F-4D97-AF65-F5344CB8AC3E}">
        <p14:creationId xmlns:p14="http://schemas.microsoft.com/office/powerpoint/2010/main" val="110010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1C0A-F3FA-A94C-8B84-F70000DF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1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Lesson Outline for Teaching Lesson 2: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AC0D-22E3-4D4C-8725-3B0E5A88C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926276"/>
            <a:ext cx="11673444" cy="57476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A. What are cells? </a:t>
            </a:r>
          </a:p>
          <a:p>
            <a:pPr marL="0" indent="0">
              <a:buNone/>
            </a:pPr>
            <a:r>
              <a:rPr lang="en-US" dirty="0"/>
              <a:t>1. All living things have </a:t>
            </a:r>
            <a:r>
              <a:rPr lang="en-US" b="1" u="sng" dirty="0"/>
              <a:t>cells</a:t>
            </a:r>
            <a:r>
              <a:rPr lang="en-US" dirty="0"/>
              <a:t>, which are the basic unit of an organism. </a:t>
            </a:r>
          </a:p>
          <a:p>
            <a:pPr marL="0" indent="0">
              <a:buNone/>
            </a:pPr>
            <a:r>
              <a:rPr lang="en-US" dirty="0"/>
              <a:t>2. Most cells are so small that a(n) </a:t>
            </a:r>
            <a:r>
              <a:rPr lang="en-US" b="1" u="sng" dirty="0"/>
              <a:t>microscope</a:t>
            </a:r>
            <a:r>
              <a:rPr lang="en-US" dirty="0"/>
              <a:t> needs to be used to see them. </a:t>
            </a:r>
          </a:p>
          <a:p>
            <a:pPr marL="0" indent="0">
              <a:buNone/>
            </a:pPr>
            <a:r>
              <a:rPr lang="en-US" dirty="0"/>
              <a:t>3. Cells have many different shapes and </a:t>
            </a:r>
            <a:r>
              <a:rPr lang="en-US" b="1" u="sng" dirty="0"/>
              <a:t>sizes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B. What are cells made of? </a:t>
            </a:r>
          </a:p>
          <a:p>
            <a:pPr marL="0" indent="0">
              <a:buNone/>
            </a:pPr>
            <a:r>
              <a:rPr lang="en-US" dirty="0"/>
              <a:t>1. All cells are made of four types of </a:t>
            </a:r>
            <a:r>
              <a:rPr lang="en-US" b="1" u="sng" dirty="0"/>
              <a:t>macromolecules</a:t>
            </a:r>
            <a:r>
              <a:rPr lang="en-US" dirty="0"/>
              <a:t>—nucleic acids, lipids, proteins, and </a:t>
            </a:r>
            <a:r>
              <a:rPr lang="en-US" b="1" u="sng" dirty="0"/>
              <a:t>carbohydrates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2. The </a:t>
            </a:r>
            <a:r>
              <a:rPr lang="en-US" b="1" u="sng" dirty="0"/>
              <a:t>cell membrane </a:t>
            </a:r>
            <a:r>
              <a:rPr lang="en-US" dirty="0"/>
              <a:t>is an outer structure that surrounds all cells. </a:t>
            </a:r>
          </a:p>
          <a:p>
            <a:pPr marL="0" indent="0">
              <a:buNone/>
            </a:pPr>
            <a:r>
              <a:rPr lang="en-US" dirty="0"/>
              <a:t>3. About 70 percent of the material inside a cell is </a:t>
            </a:r>
            <a:r>
              <a:rPr lang="en-US" b="1" u="sng" dirty="0"/>
              <a:t>water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C. Types of Cells 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u="sng" dirty="0"/>
              <a:t>Prokaryotic</a:t>
            </a:r>
            <a:r>
              <a:rPr lang="en-US" dirty="0"/>
              <a:t> cells are cells that do not have a nucleus or other membrane-bound organelles. </a:t>
            </a:r>
          </a:p>
          <a:p>
            <a:pPr marL="0" indent="0">
              <a:buNone/>
            </a:pPr>
            <a:r>
              <a:rPr lang="en-US" dirty="0"/>
              <a:t>2. Structures in cells that carry out specific functions are called </a:t>
            </a:r>
            <a:r>
              <a:rPr lang="en-US" b="1" u="sng" dirty="0"/>
              <a:t>organelles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3. Cells that have a nucleus and other membrane-bound organelles are called </a:t>
            </a:r>
            <a:r>
              <a:rPr lang="en-US" b="1" u="sng" dirty="0"/>
              <a:t>eukaryotic</a:t>
            </a:r>
            <a:r>
              <a:rPr lang="en-US" dirty="0"/>
              <a:t> cells. 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b="1" u="sng" dirty="0"/>
              <a:t>Eukaryotes</a:t>
            </a:r>
            <a:r>
              <a:rPr lang="en-US" dirty="0"/>
              <a:t> include most multicellular organisms as well as some unicellular organisms. </a:t>
            </a:r>
          </a:p>
          <a:p>
            <a:pPr marL="0" indent="0">
              <a:buNone/>
            </a:pPr>
            <a:r>
              <a:rPr lang="en-US" dirty="0"/>
              <a:t>b. In eukaryotes, most of the organelles, including the nucleus, are surrounded by </a:t>
            </a:r>
            <a:r>
              <a:rPr lang="en-US" b="1" u="sng" dirty="0"/>
              <a:t>membranes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884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78E8D-C5EB-F941-BA07-D31E910C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128"/>
            <a:ext cx="12192000" cy="67748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D. The Outside of a Cell </a:t>
            </a:r>
          </a:p>
          <a:p>
            <a:pPr marL="0" indent="0">
              <a:buNone/>
            </a:pPr>
            <a:r>
              <a:rPr lang="en-US" dirty="0"/>
              <a:t>1. The cell membrane is made of lipids and </a:t>
            </a:r>
            <a:r>
              <a:rPr lang="en-US" b="1" u="sng" dirty="0"/>
              <a:t>proteins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a. Lipids in the cell membrane protect the </a:t>
            </a:r>
            <a:r>
              <a:rPr lang="en-US" b="1" u="sng" dirty="0"/>
              <a:t>inside</a:t>
            </a:r>
            <a:r>
              <a:rPr lang="en-US" dirty="0"/>
              <a:t> of a cell from the environment outside the cell. 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b="1" u="sng" dirty="0"/>
              <a:t>Proteins</a:t>
            </a:r>
            <a:r>
              <a:rPr lang="en-US" dirty="0"/>
              <a:t> in the cell membrane transport substances between a cell’s environment and the inside of the cell and </a:t>
            </a:r>
            <a:r>
              <a:rPr lang="en-US" b="1" i="1" u="sng" dirty="0"/>
              <a:t>communicate</a:t>
            </a:r>
            <a:r>
              <a:rPr lang="en-US" dirty="0"/>
              <a:t> with other cells. </a:t>
            </a:r>
          </a:p>
          <a:p>
            <a:pPr marL="0" indent="0">
              <a:buNone/>
            </a:pPr>
            <a:r>
              <a:rPr lang="en-US" dirty="0"/>
              <a:t>2. A strong, rigid layer outside the cell membrane of some cells is called the </a:t>
            </a:r>
            <a:r>
              <a:rPr lang="en-US" b="1" u="sng" dirty="0"/>
              <a:t>cell wall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E. The Inside of a Cell </a:t>
            </a:r>
          </a:p>
          <a:p>
            <a:pPr marL="0" indent="0">
              <a:buNone/>
            </a:pPr>
            <a:r>
              <a:rPr lang="en-US" dirty="0"/>
              <a:t>1. The </a:t>
            </a:r>
            <a:r>
              <a:rPr lang="en-US" b="1" u="sng" dirty="0"/>
              <a:t>cytoplasm</a:t>
            </a:r>
            <a:r>
              <a:rPr lang="en-US" dirty="0"/>
              <a:t> is the liquid part of a cell inside the cell membrane. </a:t>
            </a:r>
          </a:p>
          <a:p>
            <a:pPr marL="0" indent="0">
              <a:buNone/>
            </a:pPr>
            <a:r>
              <a:rPr lang="en-US" dirty="0"/>
              <a:t>2. The information that controls all cell activities is stored in DNA, which is the cell’s </a:t>
            </a:r>
            <a:r>
              <a:rPr lang="en-US" b="1" u="sng" dirty="0"/>
              <a:t>genetic</a:t>
            </a:r>
            <a:r>
              <a:rPr lang="en-US" dirty="0"/>
              <a:t> material. </a:t>
            </a:r>
          </a:p>
          <a:p>
            <a:pPr marL="0" indent="0">
              <a:buNone/>
            </a:pPr>
            <a:r>
              <a:rPr lang="en-US" dirty="0"/>
              <a:t>a. DNA is a type of macromolecule called a(n) </a:t>
            </a:r>
            <a:r>
              <a:rPr lang="en-US" b="1" u="sng" dirty="0"/>
              <a:t>nucleic acid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b. The function of RNA is to give cells instructions about which </a:t>
            </a:r>
            <a:r>
              <a:rPr lang="en-US" b="1" u="sng" dirty="0"/>
              <a:t>proteins</a:t>
            </a:r>
            <a:r>
              <a:rPr lang="en-US" dirty="0"/>
              <a:t> need to be made.</a:t>
            </a:r>
          </a:p>
          <a:p>
            <a:pPr marL="0" indent="0">
              <a:buNone/>
            </a:pPr>
            <a:r>
              <a:rPr lang="en-US" dirty="0"/>
              <a:t>c. In eukaryotic cells, DNA is stored in an organelle called the </a:t>
            </a:r>
            <a:r>
              <a:rPr lang="en-US" b="1" u="sng" dirty="0"/>
              <a:t>nucleus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293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6C729-9134-0A46-85CE-894B1F721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3. In prokaryotes, proteins in the </a:t>
            </a:r>
            <a:r>
              <a:rPr lang="en-US" b="1" u="sng" dirty="0"/>
              <a:t>cytoplasm</a:t>
            </a:r>
            <a:r>
              <a:rPr lang="en-US" dirty="0"/>
              <a:t> process energy. </a:t>
            </a:r>
          </a:p>
          <a:p>
            <a:pPr marL="0" indent="0">
              <a:buNone/>
            </a:pPr>
            <a:r>
              <a:rPr lang="en-US" dirty="0"/>
              <a:t>4. Eukaryotes have organelles, called </a:t>
            </a:r>
            <a:r>
              <a:rPr lang="en-US" b="1" u="sng" dirty="0"/>
              <a:t>mitochondria</a:t>
            </a:r>
            <a:r>
              <a:rPr lang="en-US" dirty="0"/>
              <a:t>, which break down food and release energy. </a:t>
            </a:r>
          </a:p>
          <a:p>
            <a:pPr marL="0" indent="0">
              <a:buNone/>
            </a:pPr>
            <a:r>
              <a:rPr lang="en-US" dirty="0"/>
              <a:t>5. Adenosine triphosphate, or </a:t>
            </a:r>
            <a:r>
              <a:rPr lang="en-US" b="1" u="sng" dirty="0"/>
              <a:t>ATP</a:t>
            </a:r>
            <a:r>
              <a:rPr lang="en-US" dirty="0"/>
              <a:t>, is a molecule that stores </a:t>
            </a:r>
            <a:r>
              <a:rPr lang="en-US" b="1" u="sng" dirty="0"/>
              <a:t>energy</a:t>
            </a:r>
            <a:r>
              <a:rPr lang="en-US" dirty="0"/>
              <a:t> for later use in carrying out cell functions. </a:t>
            </a:r>
          </a:p>
          <a:p>
            <a:pPr marL="0" indent="0">
              <a:buNone/>
            </a:pPr>
            <a:r>
              <a:rPr lang="en-US" dirty="0"/>
              <a:t>6. Plants and many other autotrophs have energy-processing organelles called </a:t>
            </a:r>
            <a:r>
              <a:rPr lang="en-US" b="1" u="sng" dirty="0"/>
              <a:t>chloroplasts</a:t>
            </a:r>
            <a:r>
              <a:rPr lang="en-US" dirty="0"/>
              <a:t> as well as mitochondria. </a:t>
            </a:r>
          </a:p>
          <a:p>
            <a:pPr marL="0" indent="0">
              <a:buNone/>
            </a:pPr>
            <a:r>
              <a:rPr lang="en-US" dirty="0"/>
              <a:t>a. Chloroplasts capture light energy and convert it into chemical energy in a process called </a:t>
            </a:r>
            <a:r>
              <a:rPr lang="en-US" b="1" u="sng" dirty="0"/>
              <a:t>photosynthesis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b. Photosynthesis produces ATP and also </a:t>
            </a:r>
            <a:r>
              <a:rPr lang="en-US" b="1" u="sng" dirty="0"/>
              <a:t>carbohydrates</a:t>
            </a:r>
            <a:r>
              <a:rPr lang="en-US" dirty="0"/>
              <a:t> such as glucose that are used to store energy. </a:t>
            </a:r>
          </a:p>
          <a:p>
            <a:pPr marL="0" indent="0">
              <a:buNone/>
            </a:pPr>
            <a:r>
              <a:rPr lang="en-US" dirty="0"/>
              <a:t>7. Proteins are made on the surface of </a:t>
            </a:r>
            <a:r>
              <a:rPr lang="en-US" b="1" u="sng" dirty="0"/>
              <a:t>ribosomes</a:t>
            </a:r>
            <a:r>
              <a:rPr lang="en-US" dirty="0"/>
              <a:t>, which are found in the </a:t>
            </a:r>
            <a:r>
              <a:rPr lang="en-US" b="1" u="sng" dirty="0"/>
              <a:t>cytoplasm</a:t>
            </a:r>
            <a:r>
              <a:rPr lang="en-US" dirty="0"/>
              <a:t> of prokaryotic and eukaryotic cells. </a:t>
            </a:r>
          </a:p>
          <a:p>
            <a:pPr marL="0" indent="0">
              <a:buNone/>
            </a:pPr>
            <a:r>
              <a:rPr lang="en-US" dirty="0"/>
              <a:t>8. The ribosomes in eukaryotic cells are attached to an organelle called the </a:t>
            </a:r>
            <a:r>
              <a:rPr lang="en-US" b="1" u="sng" dirty="0"/>
              <a:t>endoplasmic reticulum. </a:t>
            </a:r>
          </a:p>
          <a:p>
            <a:pPr marL="0" indent="0">
              <a:buNone/>
            </a:pPr>
            <a:r>
              <a:rPr lang="en-US" dirty="0"/>
              <a:t>9. After proteins are made, an organelle called the </a:t>
            </a:r>
            <a:r>
              <a:rPr lang="en-US" b="1" u="sng" dirty="0"/>
              <a:t>Golgi apparatus </a:t>
            </a:r>
            <a:r>
              <a:rPr lang="en-US" dirty="0"/>
              <a:t>packages them into tiny organelles called vesicles. </a:t>
            </a:r>
          </a:p>
          <a:p>
            <a:pPr marL="0" indent="0">
              <a:buNone/>
            </a:pPr>
            <a:r>
              <a:rPr lang="en-US" dirty="0"/>
              <a:t>10. Water and other molecules are stored in organelles called </a:t>
            </a:r>
            <a:r>
              <a:rPr lang="en-US" b="1" u="sng" dirty="0"/>
              <a:t>vacuoles</a:t>
            </a:r>
          </a:p>
        </p:txBody>
      </p:sp>
    </p:spTree>
    <p:extLst>
      <p:ext uri="{BB962C8B-B14F-4D97-AF65-F5344CB8AC3E}">
        <p14:creationId xmlns:p14="http://schemas.microsoft.com/office/powerpoint/2010/main" val="131435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057D-55EC-204F-BEB2-9BAC712C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Nye Science Guy Cell- Part 1 10 min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44535-E05B-B047-9E3A-DBD24A1C3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https://vimeo.com/116866613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3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FEA3-5912-F642-9E30-3D0C1EDD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Plicker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E93D4-F28C-4A43-A490-6C941D1B0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9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731</Words>
  <Application>Microsoft Macintosh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10/17/18 Wednesday 4 min Warm Up </vt:lpstr>
      <vt:lpstr>Warm Up Answer </vt:lpstr>
      <vt:lpstr>TODAY AGENDA</vt:lpstr>
      <vt:lpstr>Lesson Vocabulary (Science Journal) </vt:lpstr>
      <vt:lpstr>Lesson Outline for Teaching Lesson 2: Cells</vt:lpstr>
      <vt:lpstr>PowerPoint Presentation</vt:lpstr>
      <vt:lpstr>PowerPoint Presentation</vt:lpstr>
      <vt:lpstr>Bill Nye Science Guy Cell- Part 1 10 min </vt:lpstr>
      <vt:lpstr>Plicker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10/17/18 Wednesday 4 min Warm Up </dc:title>
  <dc:creator>ahmet ilbay</dc:creator>
  <cp:lastModifiedBy>ahmet ilbay</cp:lastModifiedBy>
  <cp:revision>4</cp:revision>
  <dcterms:created xsi:type="dcterms:W3CDTF">2018-10-17T02:11:26Z</dcterms:created>
  <dcterms:modified xsi:type="dcterms:W3CDTF">2018-10-17T02:47:51Z</dcterms:modified>
</cp:coreProperties>
</file>