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ative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let.com/249169373/cells-diagram/" TargetMode="External"/><Relationship Id="rId2" Type="http://schemas.openxmlformats.org/officeDocument/2006/relationships/hyperlink" Target="https://play.kahoot.it/#/?quizId=bd41f8aa-7a65-40e1-b5bf-e26fb4e0017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1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Warm Up 4 min 10/19/18 Friday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76400"/>
            <a:ext cx="7620000" cy="4572000"/>
          </a:xfrm>
        </p:spPr>
        <p:txBody>
          <a:bodyPr/>
          <a:lstStyle/>
          <a:p>
            <a:r>
              <a:rPr lang="en-US" dirty="0" smtClean="0"/>
              <a:t>Which cell structure belongs to only plant cell?</a:t>
            </a:r>
          </a:p>
          <a:p>
            <a:pPr marL="514350" indent="-514350">
              <a:buAutoNum type="alphaUcParenR"/>
            </a:pPr>
            <a:r>
              <a:rPr lang="en-US" dirty="0" smtClean="0"/>
              <a:t>Cell Wall</a:t>
            </a:r>
          </a:p>
          <a:p>
            <a:pPr marL="514350" indent="-514350">
              <a:buAutoNum type="alphaUcParenR"/>
            </a:pPr>
            <a:r>
              <a:rPr lang="en-US" dirty="0" smtClean="0"/>
              <a:t>Cell Membrane</a:t>
            </a:r>
          </a:p>
          <a:p>
            <a:pPr marL="514350" indent="-514350">
              <a:buAutoNum type="alphaUcParenR"/>
            </a:pPr>
            <a:r>
              <a:rPr lang="en-US" dirty="0" smtClean="0"/>
              <a:t>Vacuoles</a:t>
            </a:r>
          </a:p>
          <a:p>
            <a:pPr marL="514350" indent="-514350">
              <a:buAutoNum type="alphaUcParenR"/>
            </a:pPr>
            <a:r>
              <a:rPr lang="en-US" dirty="0" smtClean="0"/>
              <a:t>Ribosome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40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 4 min</a:t>
            </a:r>
          </a:p>
          <a:p>
            <a:r>
              <a:rPr lang="en-US" dirty="0" smtClean="0"/>
              <a:t>2) Paper Collection (Homework, </a:t>
            </a:r>
            <a:r>
              <a:rPr lang="en-US" dirty="0" err="1" smtClean="0"/>
              <a:t>Bellringer</a:t>
            </a:r>
            <a:r>
              <a:rPr lang="en-US" dirty="0" smtClean="0"/>
              <a:t>, Step 2 Stem Fair ) 5min</a:t>
            </a:r>
          </a:p>
          <a:p>
            <a:r>
              <a:rPr lang="en-US" dirty="0" smtClean="0"/>
              <a:t>3) Open </a:t>
            </a:r>
            <a:r>
              <a:rPr lang="en-US" dirty="0" err="1" smtClean="0"/>
              <a:t>Notebok</a:t>
            </a:r>
            <a:r>
              <a:rPr lang="en-US" dirty="0" smtClean="0"/>
              <a:t> Quiz (</a:t>
            </a:r>
            <a:r>
              <a:rPr lang="en-US" dirty="0" err="1" smtClean="0"/>
              <a:t>Socrative</a:t>
            </a:r>
            <a:r>
              <a:rPr lang="en-US" dirty="0" smtClean="0"/>
              <a:t>) 10 min </a:t>
            </a:r>
          </a:p>
          <a:p>
            <a:r>
              <a:rPr lang="en-US" dirty="0" smtClean="0"/>
              <a:t>4) Brain Pop 20 min </a:t>
            </a:r>
          </a:p>
          <a:p>
            <a:r>
              <a:rPr lang="en-US" dirty="0" smtClean="0"/>
              <a:t>5) </a:t>
            </a:r>
            <a:r>
              <a:rPr lang="en-US" dirty="0" err="1" smtClean="0"/>
              <a:t>Kahoot</a:t>
            </a:r>
            <a:r>
              <a:rPr lang="en-US" dirty="0" smtClean="0"/>
              <a:t>/ </a:t>
            </a:r>
            <a:r>
              <a:rPr lang="en-US" dirty="0" err="1" smtClean="0"/>
              <a:t>Quizlet</a:t>
            </a:r>
            <a:r>
              <a:rPr lang="en-US" dirty="0" smtClean="0"/>
              <a:t> Live 15 min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45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Notebook Quiz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You go to </a:t>
            </a:r>
            <a:r>
              <a:rPr lang="en-US" dirty="0" smtClean="0">
                <a:hlinkClick r:id="rId2"/>
              </a:rPr>
              <a:t>www.socrative.com</a:t>
            </a:r>
            <a:endParaRPr lang="en-US" dirty="0" smtClean="0"/>
          </a:p>
          <a:p>
            <a:r>
              <a:rPr lang="en-US" dirty="0" smtClean="0"/>
              <a:t>2) Click student login </a:t>
            </a:r>
          </a:p>
          <a:p>
            <a:r>
              <a:rPr lang="en-US" dirty="0" smtClean="0"/>
              <a:t>3) Room Name; GURSEYTMSA , MCNAIRTMSA, DARWINTMSA, CARVERTMSA</a:t>
            </a:r>
          </a:p>
          <a:p>
            <a:r>
              <a:rPr lang="en-US" dirty="0" smtClean="0"/>
              <a:t>4) Your ID is the your </a:t>
            </a:r>
            <a:r>
              <a:rPr lang="en-US" dirty="0" err="1" smtClean="0"/>
              <a:t>plicker</a:t>
            </a:r>
            <a:r>
              <a:rPr lang="en-US" dirty="0" smtClean="0"/>
              <a:t> number.</a:t>
            </a:r>
          </a:p>
          <a:p>
            <a:r>
              <a:rPr lang="en-US" dirty="0" smtClean="0"/>
              <a:t>5) You have 10 minutes to finish this quiz</a:t>
            </a:r>
          </a:p>
          <a:p>
            <a:r>
              <a:rPr lang="en-US" dirty="0" smtClean="0"/>
              <a:t>6) Then you will go to brain pop for register and to do assignment.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82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Pop Register and Assignment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Go to </a:t>
            </a:r>
            <a:r>
              <a:rPr lang="en-US" dirty="0" err="1">
                <a:hlinkClick r:id="rId2"/>
              </a:rPr>
              <a:t>BrainPOP</a:t>
            </a:r>
            <a:r>
              <a:rPr lang="en-US" dirty="0"/>
              <a:t> and click on "Enter Code" at the top.</a:t>
            </a:r>
          </a:p>
          <a:p>
            <a:r>
              <a:rPr lang="en-US" dirty="0"/>
              <a:t>Enter </a:t>
            </a:r>
            <a:endParaRPr lang="en-US" dirty="0" smtClean="0"/>
          </a:p>
          <a:p>
            <a:pPr lvl="1"/>
            <a:r>
              <a:rPr lang="en-US" b="1" dirty="0" smtClean="0"/>
              <a:t>Gurseytmsa2008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McNairtmsa2008</a:t>
            </a:r>
          </a:p>
          <a:p>
            <a:pPr lvl="1"/>
            <a:r>
              <a:rPr lang="en-US" dirty="0" smtClean="0"/>
              <a:t> Darwintmsa2008</a:t>
            </a:r>
          </a:p>
          <a:p>
            <a:pPr lvl="1"/>
            <a:r>
              <a:rPr lang="en-US" dirty="0" smtClean="0"/>
              <a:t>Carvertmsa2008</a:t>
            </a:r>
          </a:p>
          <a:p>
            <a:pPr lvl="1"/>
            <a:r>
              <a:rPr lang="en-US" dirty="0" smtClean="0"/>
              <a:t>Blufordtmsa2008</a:t>
            </a:r>
            <a:endParaRPr lang="en-US" dirty="0"/>
          </a:p>
          <a:p>
            <a:r>
              <a:rPr lang="en-US" dirty="0"/>
              <a:t>Either log in with their personal accounts or create a new user account.</a:t>
            </a:r>
          </a:p>
          <a:p>
            <a:r>
              <a:rPr lang="en-US" dirty="0"/>
              <a:t>Explore!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 want you explore till everyone  sign the Brain Pop. </a:t>
            </a:r>
          </a:p>
          <a:p>
            <a:r>
              <a:rPr lang="en-US" dirty="0" smtClean="0"/>
              <a:t>You can discover the content.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62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r>
              <a:rPr lang="en-US" dirty="0" smtClean="0"/>
              <a:t>/ </a:t>
            </a:r>
            <a:r>
              <a:rPr lang="en-US" dirty="0" err="1" smtClean="0"/>
              <a:t>Quizlet</a:t>
            </a:r>
            <a:r>
              <a:rPr lang="en-US" dirty="0" smtClean="0"/>
              <a:t> 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https://play.kahoot.it/#/?</a:t>
            </a:r>
            <a:r>
              <a:rPr lang="en-US" dirty="0" smtClean="0">
                <a:hlinkClick r:id="rId2"/>
              </a:rPr>
              <a:t>quizId=bd41f8aa-7a65-40e1-b5bf-e26fb4e0017a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https://quizlet.com/249169373/cells-diagram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77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167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4 min 10/19/18 Friday</vt:lpstr>
      <vt:lpstr>Today Agenda</vt:lpstr>
      <vt:lpstr>Open Notebook Quiz </vt:lpstr>
      <vt:lpstr>Brain Pop Register and Assignment</vt:lpstr>
      <vt:lpstr>Kahoot/ Quizlet Live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 10/19/18 Friday</dc:title>
  <dc:creator>Ahmet ilbay</dc:creator>
  <cp:lastModifiedBy>Ahmet ilbay</cp:lastModifiedBy>
  <cp:revision>6</cp:revision>
  <dcterms:created xsi:type="dcterms:W3CDTF">2006-08-16T00:00:00Z</dcterms:created>
  <dcterms:modified xsi:type="dcterms:W3CDTF">2018-10-19T15:42:59Z</dcterms:modified>
</cp:coreProperties>
</file>