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5"/>
  </p:normalViewPr>
  <p:slideViewPr>
    <p:cSldViewPr snapToGrid="0" snapToObjects="1">
      <p:cViewPr>
        <p:scale>
          <a:sx n="94" d="100"/>
          <a:sy n="94" d="100"/>
        </p:scale>
        <p:origin x="-3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099F7E-EA54-A54B-8D2D-33AC14E21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CA9ACA-0670-CE4E-871B-15ABFF45A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0A051C-0EA5-244E-9677-60C4DD57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1A6B-82D8-554E-BC64-2C3B6BE6DB8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3580B6-A246-4049-8B1D-E5FA9636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B26467-7A85-0846-952D-8D3E600B1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A8B7-FCAE-8D4A-9EB7-C6ED4245E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7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A0CDF1-A00C-8F40-9B27-868E4A6A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E0C6A8-7DE5-E14F-8E32-A427D9D4F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24E9CB-0B53-F04B-8802-5C863289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1A6B-82D8-554E-BC64-2C3B6BE6DB8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6A28FE-46BE-BE4A-BFA8-57410AAD1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18A3B7-EF83-5449-BBFB-B480572E7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A8B7-FCAE-8D4A-9EB7-C6ED4245E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6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5ED755-825F-4B48-846B-4ACAA46F1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527FF7-FDA3-1847-B454-C0DE11920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6ED106-4AD0-7745-8853-E29A10333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1A6B-82D8-554E-BC64-2C3B6BE6DB8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4DEA8B-CC6A-9149-B53C-1C040DFE8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27B6B3-BC49-5E4E-857E-DA6577CFA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A8B7-FCAE-8D4A-9EB7-C6ED4245E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0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0A31BD-E3B4-D148-83B8-6EA7E452C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403657-1138-0449-8A0D-5564A809C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32DA4B-EF24-3B4C-84FD-8AFC28AB7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1A6B-82D8-554E-BC64-2C3B6BE6DB8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D44423-C850-AE4B-BD3F-255392938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80A3BA-EBD2-7B4E-817A-B5B40DC2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A8B7-FCAE-8D4A-9EB7-C6ED4245E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0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16D9F8-C13F-1347-9819-4DF636557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3C644A-FD1C-594D-B868-1E16E2704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E0146A-C6A6-8F40-A507-D1E37F099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1A6B-82D8-554E-BC64-2C3B6BE6DB8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AAA6F0-60A3-4449-A2CA-2194B750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D4991C-F235-FD49-8F07-BE564EDA0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A8B7-FCAE-8D4A-9EB7-C6ED4245E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0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C6B4C-98CB-8B44-8078-B443FEA41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0CED02-9885-8847-BB62-FE7AE54AF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B7AFF6-9CA0-EF42-8A98-758963605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4B7617-9E15-4C42-8E58-F5649F2B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1A6B-82D8-554E-BC64-2C3B6BE6DB8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F8C578-C049-564A-BA6B-7B22D455D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6B4A27-0FAA-8944-AEE3-9509E5AF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A8B7-FCAE-8D4A-9EB7-C6ED4245E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3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8A9542-0178-0B44-88F4-783B4C372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D7371C-8B22-004E-8D1D-E3A015405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7BCE04-CDD6-AC43-8BC2-0F6D5DFA4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12D275D-6CB6-FB4A-8438-A2132F16B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B5665E1-370F-8946-9418-2A922A8060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31AB98A-8B43-704C-9DAA-429B064F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1A6B-82D8-554E-BC64-2C3B6BE6DB8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1549E1-6512-2543-A553-8C6154D9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755EE0-1217-E24E-B7E0-D5A5A414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A8B7-FCAE-8D4A-9EB7-C6ED4245E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1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5F4875-3A65-7843-AD4A-180DB4162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482DBD0-EE2F-3140-B802-6C210F1B1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1A6B-82D8-554E-BC64-2C3B6BE6DB8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130DF62-D10B-144D-9DD2-C64C1E53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084828A-7204-6E4B-A655-781E6B3E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A8B7-FCAE-8D4A-9EB7-C6ED4245E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0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2E6DB11-D070-D14E-ADFC-B1B467BF5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1A6B-82D8-554E-BC64-2C3B6BE6DB8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726EF03-7DED-EE4A-9941-D73B7B87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4D338CC-C0EA-BF41-94D5-380C6976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A8B7-FCAE-8D4A-9EB7-C6ED4245E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4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4A68F6-E1D0-D846-9470-03FE83FE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837B3A-B7AA-DF45-92F9-852E19396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30A3874-B20D-824F-AE82-42CD18C36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B89BFA-CCFD-2C48-9757-C025044B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1A6B-82D8-554E-BC64-2C3B6BE6DB8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09C2C0-5DF8-BD4B-8790-3C2F6F04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A4F3CF-3669-4C41-AE8D-500D505B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A8B7-FCAE-8D4A-9EB7-C6ED4245E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7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55FD6-8E33-6A45-9354-E14DB9CD0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A2FDCE6-0824-074D-B95A-ED69A3873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E279CC-C2D1-A143-96DB-BE96795D4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C72829-888B-B04A-9A6E-281039B4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1A6B-82D8-554E-BC64-2C3B6BE6DB8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27CF44-E4F2-3642-92D5-F5878DA7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67F2D8-899A-F140-B689-ECFF1A64E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A8B7-FCAE-8D4A-9EB7-C6ED4245E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5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56D2E6B-E656-B542-BBAF-C825BBAEF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C314BC-C5D2-F34E-A2CB-E269700DD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3E46FA-D74F-0147-BCED-9ECCF35B3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01A6B-82D8-554E-BC64-2C3B6BE6DB8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981379-AA2A-4349-92DE-B0B4C65FB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ED01F0-55CC-3948-A3A6-D2D2B8DCF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DA8B7-FCAE-8D4A-9EB7-C6ED4245E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6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health/bodysystems/cell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A04783-CDC3-EB41-B059-0980B1281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337"/>
            <a:ext cx="9144000" cy="552058"/>
          </a:xfrm>
        </p:spPr>
        <p:txBody>
          <a:bodyPr>
            <a:noAutofit/>
          </a:bodyPr>
          <a:lstStyle/>
          <a:p>
            <a:r>
              <a:rPr lang="en-US" sz="4800" dirty="0"/>
              <a:t>Warm Up 10-22-18 Monday 4 min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E029C8-17FE-C445-8036-F490D2E6D2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C151D2-46AB-094E-A37A-29698D3C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724395"/>
            <a:ext cx="12001500" cy="598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2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363135-7964-F84E-B22C-ACE564965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5535"/>
          </a:xfrm>
        </p:spPr>
        <p:txBody>
          <a:bodyPr/>
          <a:lstStyle/>
          <a:p>
            <a:pPr algn="ctr"/>
            <a:r>
              <a:rPr lang="en-US" dirty="0"/>
              <a:t>Warm Up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CD40A5-DDAC-2340-9BB0-8F1909417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" y="1270660"/>
            <a:ext cx="10771909" cy="4906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1 The brain, blood vessels, bones, and breathing passages. </a:t>
            </a:r>
          </a:p>
          <a:p>
            <a:pPr marL="0" indent="0">
              <a:buNone/>
            </a:pPr>
            <a:r>
              <a:rPr lang="en-US" sz="4400" dirty="0"/>
              <a:t>2 No. A computer was used to add these colors to make the image easier to study. </a:t>
            </a:r>
          </a:p>
          <a:p>
            <a:pPr marL="0" indent="0">
              <a:buNone/>
            </a:pPr>
            <a:r>
              <a:rPr lang="en-US" sz="4400" dirty="0"/>
              <a:t>3 Taking in food, breathing, circulating blood, receiving and responding to information from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2501872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3C3BB0-BD51-9C41-8DA9-03C35284C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Today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BF576F-AD29-454C-A266-4A3161A93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1) Warm Up 4 min </a:t>
            </a:r>
          </a:p>
          <a:p>
            <a:r>
              <a:rPr lang="en-US" dirty="0"/>
              <a:t>2) Lesson Vocabulary 7 min (Science Journal) </a:t>
            </a:r>
          </a:p>
          <a:p>
            <a:r>
              <a:rPr lang="en-US" dirty="0"/>
              <a:t>3) Lesson Outline 8 min  (Hand Out) </a:t>
            </a:r>
          </a:p>
          <a:p>
            <a:r>
              <a:rPr lang="en-US" dirty="0"/>
              <a:t>4) Video </a:t>
            </a:r>
          </a:p>
          <a:p>
            <a:r>
              <a:rPr lang="en-US" dirty="0"/>
              <a:t>5) </a:t>
            </a:r>
            <a:r>
              <a:rPr lang="en-US" dirty="0" err="1"/>
              <a:t>Plicker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Reminder</a:t>
            </a:r>
          </a:p>
          <a:p>
            <a:pPr algn="ctr"/>
            <a:r>
              <a:rPr lang="en-US" dirty="0"/>
              <a:t>Last week of the first quarter</a:t>
            </a:r>
          </a:p>
          <a:p>
            <a:pPr algn="ctr"/>
            <a:r>
              <a:rPr lang="en-US" dirty="0"/>
              <a:t>Extra Credit Project Cell Due is Thursday</a:t>
            </a:r>
          </a:p>
          <a:p>
            <a:pPr algn="ctr"/>
            <a:r>
              <a:rPr lang="en-US" dirty="0"/>
              <a:t>Friday 1st Quarter Science Benchmark </a:t>
            </a:r>
          </a:p>
        </p:txBody>
      </p:sp>
    </p:spTree>
    <p:extLst>
      <p:ext uri="{BB962C8B-B14F-4D97-AF65-F5344CB8AC3E}">
        <p14:creationId xmlns:p14="http://schemas.microsoft.com/office/powerpoint/2010/main" val="2491594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E37464-68AB-7040-9BF3-30A347582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499"/>
            <a:ext cx="10515600" cy="9649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Lesson Level of Organization Vocabulary- Science Journal 7 min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F7E3A8-77DE-BA4A-A355-AEB57223E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05" y="1389412"/>
            <a:ext cx="11163795" cy="508263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cell differentiation </a:t>
            </a:r>
            <a:r>
              <a:rPr lang="en-US" sz="2400" dirty="0"/>
              <a:t>process by which cells become different types of cells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complex</a:t>
            </a:r>
            <a:r>
              <a:rPr lang="en-US" dirty="0"/>
              <a:t> made of two or more parts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fiber</a:t>
            </a:r>
            <a:r>
              <a:rPr lang="en-US" dirty="0"/>
              <a:t> long muscle cell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organ</a:t>
            </a:r>
            <a:r>
              <a:rPr lang="en-US" dirty="0"/>
              <a:t> group of different tissues working together to perform a particular job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organ system </a:t>
            </a:r>
            <a:r>
              <a:rPr lang="en-US" dirty="0"/>
              <a:t>group of organs working together to complete a series of tasks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stem cell </a:t>
            </a:r>
            <a:r>
              <a:rPr lang="en-US" dirty="0"/>
              <a:t>unspecialized cell that develops into many different cell types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tissue</a:t>
            </a:r>
            <a:r>
              <a:rPr lang="en-US" dirty="0"/>
              <a:t> group of similar types of cells that work together to carry out specific tasks</a:t>
            </a:r>
          </a:p>
        </p:txBody>
      </p:sp>
    </p:spTree>
    <p:extLst>
      <p:ext uri="{BB962C8B-B14F-4D97-AF65-F5344CB8AC3E}">
        <p14:creationId xmlns:p14="http://schemas.microsoft.com/office/powerpoint/2010/main" val="2204090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9A0BBB-6AA8-B74D-B635-7C580111B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6148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Lesson Outline for Teaching Lesson 2: Levels of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D3BCFE-5712-C149-A0E5-6978036E4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60" y="961901"/>
            <a:ext cx="11744696" cy="58070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A. Life’s Organization </a:t>
            </a:r>
          </a:p>
          <a:p>
            <a:pPr marL="0" indent="0">
              <a:buNone/>
            </a:pPr>
            <a:r>
              <a:rPr lang="en-US" dirty="0"/>
              <a:t>1. A large animal is composed of trillions of tiny </a:t>
            </a:r>
            <a:r>
              <a:rPr lang="en-US" b="1" u="sng" dirty="0"/>
              <a:t>cells</a:t>
            </a:r>
            <a:r>
              <a:rPr lang="en-US" dirty="0"/>
              <a:t> working together. 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u="sng" dirty="0"/>
              <a:t>Unicellular</a:t>
            </a:r>
            <a:r>
              <a:rPr lang="en-US" dirty="0"/>
              <a:t> organisms are made of only one cell.</a:t>
            </a:r>
          </a:p>
          <a:p>
            <a:pPr marL="0" indent="0">
              <a:buNone/>
            </a:pPr>
            <a:r>
              <a:rPr lang="en-US" b="1" dirty="0"/>
              <a:t> B. Unicellular Organisms </a:t>
            </a:r>
          </a:p>
          <a:p>
            <a:pPr marL="0" indent="0">
              <a:buNone/>
            </a:pPr>
            <a:r>
              <a:rPr lang="en-US" dirty="0"/>
              <a:t>1. Unicellular organisms are </a:t>
            </a:r>
            <a:r>
              <a:rPr lang="en-US" b="1" u="sng" dirty="0"/>
              <a:t>eukaryotes</a:t>
            </a:r>
            <a:r>
              <a:rPr lang="en-US" dirty="0"/>
              <a:t> or prokaryotes. </a:t>
            </a:r>
          </a:p>
          <a:p>
            <a:pPr marL="0" indent="0">
              <a:buNone/>
            </a:pPr>
            <a:r>
              <a:rPr lang="en-US" dirty="0"/>
              <a:t>2. A cell without a membrane-bound nucleus is a(n) </a:t>
            </a:r>
            <a:r>
              <a:rPr lang="en-US" b="1" u="sng" dirty="0"/>
              <a:t>prokaryotic</a:t>
            </a:r>
            <a:r>
              <a:rPr lang="en-US" dirty="0"/>
              <a:t> cell. </a:t>
            </a:r>
          </a:p>
          <a:p>
            <a:pPr marL="0" indent="0">
              <a:buNone/>
            </a:pPr>
            <a:r>
              <a:rPr lang="en-US" dirty="0"/>
              <a:t>3. A(n) </a:t>
            </a:r>
            <a:r>
              <a:rPr lang="en-US" b="1" u="sng" dirty="0"/>
              <a:t>eukaryotic</a:t>
            </a:r>
            <a:r>
              <a:rPr lang="en-US" dirty="0"/>
              <a:t> cell has a nucleus surrounded by a membrane and many other specialized organelles. </a:t>
            </a:r>
          </a:p>
          <a:p>
            <a:pPr marL="0" indent="0">
              <a:buNone/>
            </a:pPr>
            <a:r>
              <a:rPr lang="en-US" b="1" dirty="0"/>
              <a:t>C. Multicellular Organisms </a:t>
            </a:r>
          </a:p>
          <a:p>
            <a:pPr marL="0" indent="0">
              <a:buNone/>
            </a:pPr>
            <a:r>
              <a:rPr lang="en-US" dirty="0"/>
              <a:t>1. Each type of cell in a multicellular organism has a specific job that is important to the </a:t>
            </a:r>
            <a:r>
              <a:rPr lang="en-US" b="1" u="sng" dirty="0"/>
              <a:t>survival</a:t>
            </a:r>
            <a:r>
              <a:rPr lang="en-US" dirty="0"/>
              <a:t> of the organism. </a:t>
            </a:r>
          </a:p>
          <a:p>
            <a:pPr marL="0" indent="0">
              <a:buNone/>
            </a:pPr>
            <a:r>
              <a:rPr lang="en-US" dirty="0"/>
              <a:t>2. Cells become different types during </a:t>
            </a:r>
            <a:r>
              <a:rPr lang="en-US" b="1" u="sng" dirty="0"/>
              <a:t>cell differentiation. </a:t>
            </a:r>
          </a:p>
          <a:p>
            <a:pPr marL="0" indent="0">
              <a:buNone/>
            </a:pPr>
            <a:r>
              <a:rPr lang="en-US" dirty="0"/>
              <a:t>a. Nearly all the cells in an organism have identical </a:t>
            </a:r>
            <a:r>
              <a:rPr lang="en-US" b="1" u="sng" dirty="0"/>
              <a:t>chromosomes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b. Different types of cells use </a:t>
            </a:r>
            <a:r>
              <a:rPr lang="en-US" b="1" u="sng" dirty="0"/>
              <a:t>different parts </a:t>
            </a:r>
            <a:r>
              <a:rPr lang="en-US" dirty="0"/>
              <a:t>of the chromosome</a:t>
            </a:r>
          </a:p>
        </p:txBody>
      </p:sp>
    </p:spTree>
    <p:extLst>
      <p:ext uri="{BB962C8B-B14F-4D97-AF65-F5344CB8AC3E}">
        <p14:creationId xmlns:p14="http://schemas.microsoft.com/office/powerpoint/2010/main" val="211661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AB8FFE-D2EF-6240-8E1B-8241E8BC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52" y="130628"/>
            <a:ext cx="12073247" cy="67273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3</a:t>
            </a:r>
            <a:r>
              <a:rPr lang="en-US" b="1" u="sng" dirty="0"/>
              <a:t>. Stem cells </a:t>
            </a:r>
            <a:r>
              <a:rPr lang="en-US" dirty="0"/>
              <a:t>are unspecialized cells that can develop into many different cell types. </a:t>
            </a:r>
          </a:p>
          <a:p>
            <a:pPr marL="0" indent="0">
              <a:buNone/>
            </a:pPr>
            <a:r>
              <a:rPr lang="en-US" dirty="0"/>
              <a:t>4. Stem cells can produce new muscle cells when </a:t>
            </a:r>
            <a:r>
              <a:rPr lang="en-US" b="1" u="sng" dirty="0"/>
              <a:t>fibers</a:t>
            </a:r>
            <a:r>
              <a:rPr lang="en-US" dirty="0"/>
              <a:t> are torn. </a:t>
            </a:r>
          </a:p>
          <a:p>
            <a:pPr marL="0" indent="0">
              <a:buNone/>
            </a:pPr>
            <a:r>
              <a:rPr lang="en-US" dirty="0"/>
              <a:t>5. In plants, unspecialized cells similar to animal stem cells are grouped in areas called </a:t>
            </a:r>
            <a:r>
              <a:rPr lang="en-US" b="1" u="sng" dirty="0"/>
              <a:t>meristems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6. </a:t>
            </a:r>
            <a:r>
              <a:rPr lang="en-US" b="1" u="sng" dirty="0"/>
              <a:t>Tissues</a:t>
            </a:r>
            <a:r>
              <a:rPr lang="en-US" dirty="0"/>
              <a:t> are groups of similar types of cells that work together to carry out specific tasks. </a:t>
            </a:r>
          </a:p>
          <a:p>
            <a:pPr marL="0" indent="0">
              <a:buNone/>
            </a:pPr>
            <a:r>
              <a:rPr lang="en-US" dirty="0"/>
              <a:t>a. Most animals have four main types of tissue—muscle, epithelial, nervous, and </a:t>
            </a:r>
            <a:r>
              <a:rPr lang="en-US" b="1" u="sng" dirty="0"/>
              <a:t>connective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b. The three main types of plant tissue are dermal, </a:t>
            </a:r>
            <a:r>
              <a:rPr lang="en-US" b="1" u="sng" dirty="0"/>
              <a:t>vascular</a:t>
            </a:r>
            <a:r>
              <a:rPr lang="en-US" dirty="0"/>
              <a:t>, and ground tissue. </a:t>
            </a:r>
          </a:p>
          <a:p>
            <a:pPr marL="0" indent="0">
              <a:buNone/>
            </a:pPr>
            <a:r>
              <a:rPr lang="en-US" dirty="0"/>
              <a:t>7. </a:t>
            </a:r>
            <a:r>
              <a:rPr lang="en-US" b="1" u="sng" dirty="0"/>
              <a:t>Complex</a:t>
            </a:r>
            <a:r>
              <a:rPr lang="en-US" dirty="0"/>
              <a:t> jobs in organisms require more than one type of tissue. </a:t>
            </a:r>
          </a:p>
          <a:p>
            <a:pPr marL="0" indent="0">
              <a:buNone/>
            </a:pPr>
            <a:r>
              <a:rPr lang="en-US" dirty="0"/>
              <a:t>8. </a:t>
            </a:r>
            <a:r>
              <a:rPr lang="en-US" b="1" u="sng" dirty="0"/>
              <a:t>Organs</a:t>
            </a:r>
            <a:r>
              <a:rPr lang="en-US" dirty="0"/>
              <a:t> are groups of different tissues working together to perform a particular job. The leaf is a(n) </a:t>
            </a:r>
            <a:r>
              <a:rPr lang="en-US" b="1" u="sng" dirty="0"/>
              <a:t>plant organ </a:t>
            </a:r>
            <a:r>
              <a:rPr lang="en-US" dirty="0"/>
              <a:t>that specializes in photosynthesis. </a:t>
            </a:r>
          </a:p>
          <a:p>
            <a:pPr marL="0" indent="0">
              <a:buNone/>
            </a:pPr>
            <a:r>
              <a:rPr lang="en-US" dirty="0"/>
              <a:t>9. </a:t>
            </a:r>
            <a:r>
              <a:rPr lang="en-US" b="1" u="sng" dirty="0"/>
              <a:t>Organ systems </a:t>
            </a:r>
            <a:r>
              <a:rPr lang="en-US" dirty="0"/>
              <a:t>are groups of different organs that work together to complete a series of tasks. </a:t>
            </a:r>
          </a:p>
          <a:p>
            <a:pPr marL="0" indent="0">
              <a:buNone/>
            </a:pPr>
            <a:r>
              <a:rPr lang="en-US" dirty="0"/>
              <a:t>a. One human organ system, the </a:t>
            </a:r>
            <a:r>
              <a:rPr lang="en-US" b="1" u="sng" dirty="0"/>
              <a:t>digestive system</a:t>
            </a:r>
            <a:r>
              <a:rPr lang="en-US" dirty="0"/>
              <a:t>, includes the stomach and intestines. b. Plants have two major organ systems—the shoot system and the </a:t>
            </a:r>
            <a:r>
              <a:rPr lang="en-US" b="1" u="sng" dirty="0"/>
              <a:t>root</a:t>
            </a:r>
            <a:r>
              <a:rPr lang="en-US" dirty="0"/>
              <a:t> system. </a:t>
            </a:r>
          </a:p>
          <a:p>
            <a:pPr marL="0" indent="0">
              <a:buNone/>
            </a:pPr>
            <a:r>
              <a:rPr lang="en-US" dirty="0"/>
              <a:t>c. </a:t>
            </a:r>
            <a:r>
              <a:rPr lang="en-US" b="1" u="sng" dirty="0"/>
              <a:t>Multicellular</a:t>
            </a:r>
            <a:r>
              <a:rPr lang="en-US" dirty="0"/>
              <a:t> organisms usually have many organ systems. </a:t>
            </a:r>
          </a:p>
          <a:p>
            <a:pPr marL="0" indent="0">
              <a:buNone/>
            </a:pPr>
            <a:r>
              <a:rPr lang="en-US" dirty="0"/>
              <a:t>d. Each organ system </a:t>
            </a:r>
            <a:r>
              <a:rPr lang="en-US" b="1" u="sng" dirty="0"/>
              <a:t>depends</a:t>
            </a:r>
            <a:r>
              <a:rPr lang="en-US" dirty="0"/>
              <a:t> on the others and cannot work alone.</a:t>
            </a:r>
          </a:p>
        </p:txBody>
      </p:sp>
    </p:spTree>
    <p:extLst>
      <p:ext uri="{BB962C8B-B14F-4D97-AF65-F5344CB8AC3E}">
        <p14:creationId xmlns:p14="http://schemas.microsoft.com/office/powerpoint/2010/main" val="3515580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F13A57-C38A-5E4C-8F79-341371AD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Video- Brain Pop 3 min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EB9EE5-6F0E-5E41-82E0-D248A815A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https://www.brainpop.com/health/bodysystems/</a:t>
            </a:r>
            <a:r>
              <a:rPr lang="en-US">
                <a:hlinkClick r:id="rId2"/>
              </a:rPr>
              <a:t>cells/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02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682E44-A689-AE4A-9CB3-7EE24218E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Plicker</a:t>
            </a:r>
            <a:r>
              <a:rPr lang="en-US" dirty="0"/>
              <a:t> </a:t>
            </a:r>
            <a:r>
              <a:rPr lang="en-US" dirty="0" smtClean="0"/>
              <a:t>10 </a:t>
            </a:r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F63585-A984-4B41-B686-E75C78027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13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577</Words>
  <Application>Microsoft Office PowerPoint</Application>
  <PresentationFormat>Custom</PresentationFormat>
  <Paragraphs>51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Warm Up 10-22-18 Monday 4 min</vt:lpstr>
      <vt:lpstr>Warm Up Answer</vt:lpstr>
      <vt:lpstr>Today Agenda</vt:lpstr>
      <vt:lpstr>Lesson Level of Organization Vocabulary- Science Journal 7 min </vt:lpstr>
      <vt:lpstr>Lesson Outline for Teaching Lesson 2: Levels of Organization</vt:lpstr>
      <vt:lpstr>PowerPoint Presentation</vt:lpstr>
      <vt:lpstr>Video- Brain Pop 3 min </vt:lpstr>
      <vt:lpstr>Plicker 10 question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10-22-18 Monday 4 min</dc:title>
  <dc:creator>ahmet ilbay</dc:creator>
  <cp:lastModifiedBy>Ahmet ilbay</cp:lastModifiedBy>
  <cp:revision>3</cp:revision>
  <dcterms:created xsi:type="dcterms:W3CDTF">2018-10-22T01:56:17Z</dcterms:created>
  <dcterms:modified xsi:type="dcterms:W3CDTF">2018-10-22T13:02:07Z</dcterms:modified>
</cp:coreProperties>
</file>