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va-f_btvl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01000" cy="9143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Warm up 4 min 10/23/18 Tuesday </a:t>
            </a:r>
            <a:br>
              <a:rPr lang="en-US" sz="3600" dirty="0" smtClean="0"/>
            </a:br>
            <a:r>
              <a:rPr lang="en-US" sz="3600" dirty="0" smtClean="0"/>
              <a:t>Explain how cell differentiate  in this picture.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1054620"/>
            <a:ext cx="9122230" cy="580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Content Practice 10 min </a:t>
            </a:r>
          </a:p>
          <a:p>
            <a:r>
              <a:rPr lang="en-US" dirty="0" smtClean="0"/>
              <a:t>3) Video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endParaRPr lang="en-US" dirty="0" smtClean="0"/>
          </a:p>
          <a:p>
            <a:pPr algn="ctr"/>
            <a:r>
              <a:rPr lang="en-US" dirty="0" smtClean="0"/>
              <a:t>Reminder</a:t>
            </a:r>
          </a:p>
          <a:p>
            <a:pPr algn="ctr"/>
            <a:r>
              <a:rPr lang="en-US" dirty="0" smtClean="0"/>
              <a:t>Last </a:t>
            </a:r>
            <a:r>
              <a:rPr lang="en-US" dirty="0"/>
              <a:t>week of the first quarter</a:t>
            </a:r>
          </a:p>
          <a:p>
            <a:pPr algn="ctr"/>
            <a:r>
              <a:rPr lang="en-US" dirty="0"/>
              <a:t>Extra Credit Project Cell Due is Thursday</a:t>
            </a:r>
          </a:p>
          <a:p>
            <a:pPr algn="ctr"/>
            <a:r>
              <a:rPr lang="en-US" dirty="0"/>
              <a:t>Friday 1st Quarter Science Benchmark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/>
              <a:t>Content Practice A (page 33)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 </a:t>
            </a:r>
          </a:p>
          <a:p>
            <a:pPr marL="514350" indent="-514350">
              <a:buAutoNum type="arabicPeriod"/>
            </a:pPr>
            <a:r>
              <a:rPr lang="en-US" dirty="0" smtClean="0"/>
              <a:t>C</a:t>
            </a:r>
          </a:p>
          <a:p>
            <a:pPr marL="514350" indent="-514350">
              <a:buAutoNum type="arabicPeriod"/>
            </a:pPr>
            <a:r>
              <a:rPr lang="en-US" dirty="0" smtClean="0"/>
              <a:t>E</a:t>
            </a:r>
          </a:p>
          <a:p>
            <a:pPr marL="514350" indent="-514350">
              <a:buAutoNum type="arabicPeriod"/>
            </a:pPr>
            <a:r>
              <a:rPr lang="en-US" dirty="0" smtClean="0"/>
              <a:t>A</a:t>
            </a:r>
          </a:p>
          <a:p>
            <a:pPr marL="514350" indent="-514350">
              <a:buAutoNum type="arabicPeriod"/>
            </a:pPr>
            <a:r>
              <a:rPr lang="en-US" dirty="0" smtClean="0"/>
              <a:t>F </a:t>
            </a:r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multicellular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unicellular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the same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eukaryotes</a:t>
            </a:r>
          </a:p>
        </p:txBody>
      </p:sp>
    </p:spTree>
    <p:extLst>
      <p:ext uri="{BB962C8B-B14F-4D97-AF65-F5344CB8AC3E}">
        <p14:creationId xmlns:p14="http://schemas.microsoft.com/office/powerpoint/2010/main" val="221234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34)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754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They are </a:t>
            </a:r>
            <a:r>
              <a:rPr lang="en-US" dirty="0"/>
              <a:t>made of cells and carry out all the activities necessary to </a:t>
            </a:r>
            <a:r>
              <a:rPr lang="en-US" dirty="0" smtClean="0"/>
              <a:t>survive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Unicellular </a:t>
            </a:r>
            <a:r>
              <a:rPr lang="en-US" dirty="0"/>
              <a:t>organisms are made of one cell that carries out all the activities necessary to survive, </a:t>
            </a:r>
            <a:r>
              <a:rPr lang="en-US" dirty="0" smtClean="0"/>
              <a:t>Multicellular </a:t>
            </a:r>
            <a:r>
              <a:rPr lang="en-US" dirty="0"/>
              <a:t>organisms are made of cells that are organized into tissues, organs, and organ systems.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Cell differentiation is the process by which cells become different types of cells.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Stem cells are unspecialized cells and are the only type of cell that can develop into different types of cells.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smtClean="0"/>
              <a:t>Cell- Tissues-Organ-Organ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5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www.youtube.com/watch?v=dva-f_btvlk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182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4 min 10/23/18 Tuesday  Explain how cell differentiate  in this picture. </vt:lpstr>
      <vt:lpstr>Today Agenda</vt:lpstr>
      <vt:lpstr>Content Practice A (page 33)</vt:lpstr>
      <vt:lpstr>Content Practice B (page 34)</vt:lpstr>
      <vt:lpstr>Video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10/23/18 Tuesday  Explain how cell differentiate  in this picture. </dc:title>
  <dc:creator>Ahmet ilbay</dc:creator>
  <cp:lastModifiedBy>Ahmet ilbay</cp:lastModifiedBy>
  <cp:revision>2</cp:revision>
  <dcterms:created xsi:type="dcterms:W3CDTF">2006-08-16T00:00:00Z</dcterms:created>
  <dcterms:modified xsi:type="dcterms:W3CDTF">2018-10-22T15:01:15Z</dcterms:modified>
</cp:coreProperties>
</file>