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 26 18 Friday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876800"/>
          </a:xfrm>
        </p:spPr>
        <p:txBody>
          <a:bodyPr>
            <a:normAutofit fontScale="77500" lnSpcReduction="20000"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US" sz="4000" dirty="0" smtClean="0"/>
              <a:t>Return your homework (if you have it ) get a chrome book and start your science benchmark. Your final test score for this quarter.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4000" dirty="0" smtClean="0"/>
              <a:t>If you finish the benchmark test you can quietly working on you stem fair step 3. Thank you. </a:t>
            </a:r>
          </a:p>
          <a:p>
            <a:pPr marL="571500" indent="-571500" algn="l">
              <a:buFont typeface="Arial" pitchFamily="34" charset="0"/>
              <a:buChar char="•"/>
            </a:pP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1910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Benchmark Instruction</a:t>
            </a:r>
            <a:endParaRPr lang="en-US" sz="2400" b="1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1</a:t>
            </a:r>
            <a:r>
              <a:rPr lang="en-US" sz="2400" dirty="0"/>
              <a:t>) </a:t>
            </a:r>
            <a:r>
              <a:rPr lang="en-US" sz="2400" dirty="0">
                <a:hlinkClick r:id="rId2"/>
              </a:rPr>
              <a:t>www.socrative.com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2) Room Name; GURSEYTMSA,MCNAIRTMSA,DARWINTMSA, CARVERTMSA,BLUFORDTMSA</a:t>
            </a:r>
          </a:p>
          <a:p>
            <a:pPr marL="0" indent="0">
              <a:buNone/>
            </a:pPr>
            <a:r>
              <a:rPr lang="en-US" sz="2400" dirty="0"/>
              <a:t>3) Your ID is your </a:t>
            </a:r>
            <a:r>
              <a:rPr lang="en-US" sz="2400" dirty="0" err="1"/>
              <a:t>Plicker</a:t>
            </a:r>
            <a:r>
              <a:rPr lang="en-US" sz="2400" dirty="0"/>
              <a:t> number,</a:t>
            </a:r>
          </a:p>
          <a:p>
            <a:pPr marL="0" indent="0">
              <a:buNone/>
            </a:pPr>
            <a:r>
              <a:rPr lang="en-US" sz="2400" dirty="0"/>
              <a:t>4) Good luck (You are not allowed to use your note- it is a benchmark)</a:t>
            </a:r>
          </a:p>
        </p:txBody>
      </p:sp>
    </p:spTree>
    <p:extLst>
      <p:ext uri="{BB962C8B-B14F-4D97-AF65-F5344CB8AC3E}">
        <p14:creationId xmlns:p14="http://schemas.microsoft.com/office/powerpoint/2010/main" val="401487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91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10 26 18 Friday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26 18 Friday</dc:title>
  <dc:creator>Ahmet ilbay</dc:creator>
  <cp:lastModifiedBy>Ahmet ilbay</cp:lastModifiedBy>
  <cp:revision>4</cp:revision>
  <dcterms:created xsi:type="dcterms:W3CDTF">2006-08-16T00:00:00Z</dcterms:created>
  <dcterms:modified xsi:type="dcterms:W3CDTF">2018-10-26T15:17:16Z</dcterms:modified>
</cp:coreProperties>
</file>