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2775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Warm Up 4 min 10/31/18 Wednesday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82000" cy="457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Draw the four main steps of mitosis in order.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72" y="1357380"/>
            <a:ext cx="9165771" cy="5457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659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Quizlet</a:t>
            </a:r>
            <a:r>
              <a:rPr lang="en-US" dirty="0" smtClean="0"/>
              <a:t> 30 min </a:t>
            </a:r>
          </a:p>
          <a:p>
            <a:r>
              <a:rPr lang="en-US" dirty="0" smtClean="0"/>
              <a:t>3) </a:t>
            </a:r>
            <a:r>
              <a:rPr lang="en-US" dirty="0" err="1"/>
              <a:t>Q</a:t>
            </a:r>
            <a:r>
              <a:rPr lang="en-US" dirty="0" err="1" smtClean="0"/>
              <a:t>uizlet</a:t>
            </a:r>
            <a:r>
              <a:rPr lang="en-US" dirty="0" smtClean="0"/>
              <a:t> live 10 </a:t>
            </a:r>
            <a:r>
              <a:rPr lang="en-US" dirty="0" smtClean="0"/>
              <a:t>min</a:t>
            </a:r>
          </a:p>
          <a:p>
            <a:r>
              <a:rPr lang="en-US" dirty="0" smtClean="0"/>
              <a:t>Reminder; STEM FAIR STEP 3 (Hypothesis and Variables) 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131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Quizlet.com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Go to my website and click the link for quizlet.com and register your designated classroom.</a:t>
            </a:r>
          </a:p>
          <a:p>
            <a:r>
              <a:rPr lang="en-US" dirty="0" smtClean="0"/>
              <a:t>2) You have an assignment about cell cycle and cell division (Mitosis) </a:t>
            </a:r>
          </a:p>
          <a:p>
            <a:r>
              <a:rPr lang="en-US" smtClean="0"/>
              <a:t>3)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99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smtClean="0"/>
              <a:t>You will practice learn, flashcard and take your vocabulary quiz on </a:t>
            </a:r>
            <a:r>
              <a:rPr lang="en-US" sz="2800" dirty="0" err="1" smtClean="0"/>
              <a:t>quizlet</a:t>
            </a:r>
            <a:r>
              <a:rPr lang="en-US" sz="2800" dirty="0" smtClean="0"/>
              <a:t>. </a:t>
            </a:r>
            <a:br>
              <a:rPr lang="en-US" sz="2800" dirty="0" smtClean="0"/>
            </a:br>
            <a:r>
              <a:rPr lang="en-US" sz="2800" dirty="0" smtClean="0"/>
              <a:t>Show me your score when you are done. </a:t>
            </a:r>
            <a:endParaRPr lang="en-US" sz="28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1614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Quizlet</a:t>
            </a:r>
            <a:r>
              <a:rPr lang="en-US" dirty="0" smtClean="0"/>
              <a:t>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Price will given to winner team. Team of 3 or 4 based on the number of the students.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78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118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4 min 10/31/18 Wednesday</vt:lpstr>
      <vt:lpstr>Today Agenda</vt:lpstr>
      <vt:lpstr>Quizlet.com</vt:lpstr>
      <vt:lpstr>You will practice learn, flashcard and take your vocabulary quiz on quizlet.  Show me your score when you are done. </vt:lpstr>
      <vt:lpstr>Quizlet Live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10/31/18 Wednesday</dc:title>
  <dc:creator>Ahmet ilbay</dc:creator>
  <cp:lastModifiedBy>Ahmet ilbay</cp:lastModifiedBy>
  <cp:revision>5</cp:revision>
  <dcterms:created xsi:type="dcterms:W3CDTF">2006-08-16T00:00:00Z</dcterms:created>
  <dcterms:modified xsi:type="dcterms:W3CDTF">2018-10-31T16:27:12Z</dcterms:modified>
</cp:coreProperties>
</file>