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61" r:id="rId6"/>
    <p:sldId id="262" r:id="rId7"/>
    <p:sldId id="266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SD-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056105" y="1650989"/>
            <a:ext cx="2195095" cy="1159934"/>
          </a:xfrm>
          <a:prstGeom prst="roundRect">
            <a:avLst>
              <a:gd name="adj" fmla="val 21003"/>
            </a:avLst>
          </a:prstGeom>
          <a:solidFill>
            <a:srgbClr val="8EB013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056105" y="1620556"/>
            <a:ext cx="2195095" cy="47917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Get Ready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301640" y="2328333"/>
            <a:ext cx="6868693" cy="63499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1" i="0">
                <a:solidFill>
                  <a:srgbClr val="E40000"/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Do you agree or disagree?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2963329"/>
            <a:ext cx="6868693" cy="3285072"/>
          </a:xfrm>
          <a:prstGeom prst="rect">
            <a:avLst/>
          </a:prstGeom>
        </p:spPr>
        <p:txBody>
          <a:bodyPr vert="horz"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73300" algn="l"/>
              </a:tabLst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9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2" name="Picture 21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3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989955" y="1645957"/>
            <a:ext cx="4685978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b="1" i="0" dirty="0" smtClean="0">
                <a:latin typeface="Proxima Nova"/>
                <a:cs typeface="Proxima Nova"/>
              </a:rPr>
              <a:t>Vocabulary</a:t>
            </a:r>
            <a:endParaRPr lang="en-US" sz="2400" b="1" i="0" dirty="0">
              <a:latin typeface="Proxima Nova"/>
              <a:cs typeface="Proxima Nov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989955" y="2309303"/>
            <a:ext cx="583882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Watch out for these words!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84659" y="2836322"/>
            <a:ext cx="6834117" cy="3090779"/>
          </a:xfrm>
          <a:prstGeom prst="rect">
            <a:avLst/>
          </a:prstGeom>
        </p:spPr>
        <p:txBody>
          <a:bodyPr vert="horz" lIns="0" numCol="2" spcCol="152400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0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118139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hp4L1part1.mp4" TargetMode="External"/><Relationship Id="rId2" Type="http://schemas.openxmlformats.org/officeDocument/2006/relationships/hyperlink" Target="https://view.officeapps.live.com/op/view.aspx?src=http://www.pjteaches.com/Lessons/Chapter4/C4L1part1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hp4L1part2.mp4" TargetMode="External"/><Relationship Id="rId4" Type="http://schemas.openxmlformats.org/officeDocument/2006/relationships/hyperlink" Target="https://view.officeapps.live.com/op/view.aspx?src=http://www.pjteaches.com/Lessons/Chapter4/C4L1part2.pp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minutes11/14/17 Tuesday-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696200" cy="5029200"/>
          </a:xfrm>
        </p:spPr>
        <p:txBody>
          <a:bodyPr/>
          <a:lstStyle/>
          <a:p>
            <a:r>
              <a:rPr lang="en-US" sz="2800" dirty="0"/>
              <a:t>Write it down the steps of </a:t>
            </a:r>
            <a:r>
              <a:rPr lang="en-US" sz="2800" dirty="0" smtClean="0"/>
              <a:t>meiosis. 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7028"/>
            <a:ext cx="9144000" cy="495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4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 </a:t>
            </a:r>
          </a:p>
          <a:p>
            <a:r>
              <a:rPr lang="en-US" dirty="0" smtClean="0"/>
              <a:t>2) Lesson 1 introduction</a:t>
            </a:r>
          </a:p>
          <a:p>
            <a:r>
              <a:rPr lang="en-US" dirty="0" smtClean="0"/>
              <a:t>3) Content Vocabulary</a:t>
            </a:r>
          </a:p>
          <a:p>
            <a:r>
              <a:rPr lang="en-US" dirty="0" smtClean="0"/>
              <a:t>4) Video- Lesson Outline</a:t>
            </a:r>
          </a:p>
          <a:p>
            <a:r>
              <a:rPr lang="en-US" dirty="0" smtClean="0"/>
              <a:t>5) Homework- STEM FAIR STEP 5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8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Sexual Reproduction and Meiosis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Modern Art?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304801" y="2362200"/>
            <a:ext cx="4495800" cy="3945035"/>
          </a:xfrm>
        </p:spPr>
        <p:txBody>
          <a:bodyPr/>
          <a:lstStyle/>
          <a:p>
            <a:r>
              <a:rPr lang="en-US" dirty="0" smtClean="0"/>
              <a:t>Look at the photo at the beginning of the lesson. </a:t>
            </a:r>
            <a:r>
              <a:rPr lang="en-US" dirty="0"/>
              <a:t>This photo looks like a piece </a:t>
            </a:r>
            <a:r>
              <a:rPr lang="en-US" dirty="0" smtClean="0"/>
              <a:t>of modern </a:t>
            </a:r>
            <a:r>
              <a:rPr lang="en-US" dirty="0"/>
              <a:t>art. It is </a:t>
            </a:r>
            <a:r>
              <a:rPr lang="en-US" dirty="0" smtClean="0"/>
              <a:t>actually an </a:t>
            </a:r>
            <a:r>
              <a:rPr lang="en-US" dirty="0"/>
              <a:t>image of </a:t>
            </a:r>
            <a:r>
              <a:rPr lang="en-US" dirty="0" smtClean="0"/>
              <a:t>plant cells</a:t>
            </a:r>
            <a:r>
              <a:rPr lang="en-US" dirty="0"/>
              <a:t>. The cells are dividing by </a:t>
            </a:r>
            <a:r>
              <a:rPr lang="en-US" dirty="0" smtClean="0"/>
              <a:t>a process </a:t>
            </a:r>
            <a:r>
              <a:rPr lang="en-US" dirty="0"/>
              <a:t>that occurs during the production of sex cells.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1"/>
            <a:ext cx="432435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3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1143000" y="2789998"/>
            <a:ext cx="7027333" cy="3458403"/>
          </a:xfrm>
        </p:spPr>
        <p:txBody>
          <a:bodyPr>
            <a:normAutofit fontScale="700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Humans produce two types of cells: body cells and sex cells.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Environmental factors can cause variation among individuals.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Two parents always produce the best offspring.</a:t>
            </a:r>
          </a:p>
          <a:p>
            <a:r>
              <a:rPr lang="en-US" dirty="0" smtClean="0"/>
              <a:t>Answer;</a:t>
            </a:r>
          </a:p>
          <a:p>
            <a:r>
              <a:rPr lang="en-US" b="1" dirty="0" smtClean="0"/>
              <a:t>1) </a:t>
            </a:r>
            <a:r>
              <a:rPr lang="en-US" b="1" dirty="0"/>
              <a:t>Agree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2) Disagree. Variation is caused by different genetic factors that each parent organism contributes to an offspring.</a:t>
            </a:r>
          </a:p>
          <a:p>
            <a:r>
              <a:rPr lang="en-US" b="1" dirty="0" smtClean="0"/>
              <a:t>3) Disagree. Organisms that reproduce asexually produce healthy offspring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Sexual Reproduction and Meiosis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1640" y="2328333"/>
            <a:ext cx="686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408402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Sexual Reproduction and Meiosis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What is sexual reproduction, and why is it beneficial?</a:t>
            </a:r>
            <a:endParaRPr lang="en-US" altLang="en-US" dirty="0" smtClean="0"/>
          </a:p>
          <a:p>
            <a:r>
              <a:rPr lang="en-US" altLang="en-US" dirty="0"/>
              <a:t>What is the order of the phases of meiosis, and what happens during each phase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is meiosis important?</a:t>
            </a:r>
          </a:p>
          <a:p>
            <a:r>
              <a:rPr lang="en-US" dirty="0" smtClean="0"/>
              <a:t>Answer; </a:t>
            </a:r>
          </a:p>
          <a:p>
            <a:r>
              <a:rPr lang="en-US" dirty="0" smtClean="0"/>
              <a:t>1) </a:t>
            </a:r>
            <a:r>
              <a:rPr lang="en-US" altLang="en-US" dirty="0"/>
              <a:t>Sexual reproduction is the production of an offspring from the joining of a sperm and an egg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dirty="0" smtClean="0"/>
              <a:t>2) </a:t>
            </a:r>
            <a:r>
              <a:rPr lang="en-US" altLang="en-US" dirty="0"/>
              <a:t>Division of the nucleus and cytokinesis happens twice in meiosis. Meiosis I separates homologous chromosomes. Meiosis II separates sister chromatids</a:t>
            </a:r>
            <a:r>
              <a:rPr lang="en-US" altLang="en-US" dirty="0" smtClean="0"/>
              <a:t>.</a:t>
            </a:r>
          </a:p>
          <a:p>
            <a:r>
              <a:rPr lang="en-US" dirty="0" smtClean="0"/>
              <a:t>3) </a:t>
            </a:r>
            <a:r>
              <a:rPr lang="en-US" altLang="en-US" dirty="0"/>
              <a:t>Meiosis maintains the chromosome number of a species from one generation to the next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3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sexual reproduction</a:t>
            </a:r>
          </a:p>
          <a:p>
            <a:r>
              <a:rPr lang="en-US" dirty="0" smtClean="0"/>
              <a:t>egg</a:t>
            </a:r>
          </a:p>
          <a:p>
            <a:r>
              <a:rPr lang="en-US" dirty="0" smtClean="0"/>
              <a:t>sperm</a:t>
            </a:r>
          </a:p>
          <a:p>
            <a:r>
              <a:rPr lang="en-US" dirty="0" smtClean="0"/>
              <a:t>fertilization</a:t>
            </a:r>
          </a:p>
          <a:p>
            <a:r>
              <a:rPr lang="en-US" dirty="0" smtClean="0"/>
              <a:t>zygote</a:t>
            </a:r>
          </a:p>
          <a:p>
            <a:endParaRPr lang="en-US" dirty="0" smtClean="0"/>
          </a:p>
          <a:p>
            <a:r>
              <a:rPr lang="en-US" dirty="0" smtClean="0"/>
              <a:t>diploid</a:t>
            </a:r>
          </a:p>
          <a:p>
            <a:r>
              <a:rPr lang="en-US" dirty="0" smtClean="0"/>
              <a:t>homologous chromosomes</a:t>
            </a:r>
          </a:p>
          <a:p>
            <a:r>
              <a:rPr lang="en-US" dirty="0" smtClean="0"/>
              <a:t>haploid</a:t>
            </a:r>
          </a:p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Sexual Reproduction and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1.The </a:t>
            </a:r>
            <a:r>
              <a:rPr lang="en-US" dirty="0"/>
              <a:t>egg is the female sex cell, and the sperm is the male sex cell.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Fertilization is the joining of the egg and sperm that produces a zygote, which will develop into a new organism.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Haploid cells, like sex cells, have only one set of chromosomes. Diploid cells, like most body cells, have pairs of chromosomes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4. Sexual reproduction involves putting together the DNA of two different sex cells through fertilization.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A diploid cell has homologous chromosomes, or pairs of chromosomes—one from each parent.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Meiosis separates pairs of homologous chromosomes, which are made of DNA, resulting in haploid cells.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Meiosis begins with one diploid cell and produces four haploid cells.</a:t>
            </a:r>
          </a:p>
        </p:txBody>
      </p:sp>
    </p:spTree>
    <p:extLst>
      <p:ext uri="{BB962C8B-B14F-4D97-AF65-F5344CB8AC3E}">
        <p14:creationId xmlns:p14="http://schemas.microsoft.com/office/powerpoint/2010/main" val="133259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1-Outline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with the presentation fill out the lesson outline</a:t>
            </a:r>
          </a:p>
          <a:p>
            <a:r>
              <a:rPr lang="en-US" dirty="0" smtClean="0">
                <a:hlinkClick r:id="rId2"/>
              </a:rPr>
              <a:t>Part 1 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Part 1 – Video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Part 2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Part 2 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FAIR STEP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459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minutes11/14/17 Tuesday-</vt:lpstr>
      <vt:lpstr>Today Agenda</vt:lpstr>
      <vt:lpstr>PowerPoint Presentation</vt:lpstr>
      <vt:lpstr>PowerPoint Presentation</vt:lpstr>
      <vt:lpstr>PowerPoint Presentation</vt:lpstr>
      <vt:lpstr>PowerPoint Presentation</vt:lpstr>
      <vt:lpstr>Lesson Vocabulary</vt:lpstr>
      <vt:lpstr>Lesson 1-Outline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minutes11/14/17 Tuesday-</dc:title>
  <dc:creator>ailbay</dc:creator>
  <cp:lastModifiedBy>TMSA</cp:lastModifiedBy>
  <cp:revision>6</cp:revision>
  <dcterms:created xsi:type="dcterms:W3CDTF">2006-08-16T00:00:00Z</dcterms:created>
  <dcterms:modified xsi:type="dcterms:W3CDTF">2017-11-14T12:20:00Z</dcterms:modified>
</cp:coreProperties>
</file>