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eiosis%20-%20Name%20the%20Phases%20(KEY).pdf" TargetMode="External"/><Relationship Id="rId2" Type="http://schemas.openxmlformats.org/officeDocument/2006/relationships/hyperlink" Target="../2)%20Tuesday/Chp4L1part2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91500578/meiosis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Check-5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7912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1)An </a:t>
            </a:r>
            <a:r>
              <a:rPr lang="en-US" sz="3000" b="1" dirty="0"/>
              <a:t>egg cell and a sperm cell combine </a:t>
            </a:r>
            <a:r>
              <a:rPr lang="en-US" sz="3000" b="1" dirty="0" smtClean="0"/>
              <a:t>during fertilization</a:t>
            </a:r>
            <a:r>
              <a:rPr lang="en-US" sz="3000" b="1" dirty="0"/>
              <a:t>. This creates a new cell called </a:t>
            </a:r>
            <a:r>
              <a:rPr lang="en-US" sz="3000" b="1" dirty="0" smtClean="0"/>
              <a:t>a zygote</a:t>
            </a:r>
            <a:r>
              <a:rPr lang="en-US" sz="3000" b="1" dirty="0"/>
              <a:t>.</a:t>
            </a:r>
          </a:p>
          <a:p>
            <a:r>
              <a:rPr lang="en-US" sz="3000" b="1" dirty="0"/>
              <a:t>2. Sex cells are haploid cells.</a:t>
            </a:r>
          </a:p>
          <a:p>
            <a:r>
              <a:rPr lang="en-US" sz="3000" b="1" dirty="0"/>
              <a:t>3. Meiosis occurs only during the </a:t>
            </a:r>
            <a:r>
              <a:rPr lang="en-US" sz="3000" b="1" dirty="0" smtClean="0"/>
              <a:t>formation of </a:t>
            </a:r>
            <a:r>
              <a:rPr lang="en-US" sz="3000" b="1" dirty="0"/>
              <a:t>certain sex cells in eukaryotic </a:t>
            </a:r>
            <a:r>
              <a:rPr lang="en-US" sz="3000" b="1" dirty="0" smtClean="0"/>
              <a:t>organisms, whereas </a:t>
            </a:r>
            <a:r>
              <a:rPr lang="en-US" sz="3000" b="1" dirty="0"/>
              <a:t>mitosis occurs in nearly all </a:t>
            </a:r>
            <a:r>
              <a:rPr lang="en-US" sz="3000" b="1" dirty="0" smtClean="0"/>
              <a:t>eukaryotic cells</a:t>
            </a:r>
          </a:p>
          <a:p>
            <a:r>
              <a:rPr lang="en-US" sz="3000" b="1" dirty="0" smtClean="0"/>
              <a:t>4</a:t>
            </a:r>
            <a:r>
              <a:rPr lang="en-US" sz="3000" b="1" dirty="0"/>
              <a:t>. Advantages of sexual reproduction: It </a:t>
            </a:r>
            <a:r>
              <a:rPr lang="en-US" sz="3000" b="1" dirty="0" smtClean="0"/>
              <a:t>results in </a:t>
            </a:r>
            <a:r>
              <a:rPr lang="en-US" sz="3000" b="1" dirty="0"/>
              <a:t>genetic variation </a:t>
            </a:r>
            <a:r>
              <a:rPr lang="en-US" sz="3000" b="1" dirty="0" smtClean="0"/>
              <a:t>,selective </a:t>
            </a:r>
            <a:r>
              <a:rPr lang="en-US" sz="3000" b="1" dirty="0"/>
              <a:t>breeding. </a:t>
            </a:r>
            <a:endParaRPr lang="en-US" sz="3000" b="1" dirty="0" smtClean="0"/>
          </a:p>
          <a:p>
            <a:r>
              <a:rPr lang="en-US" sz="3000" b="1" dirty="0" smtClean="0"/>
              <a:t>Disadvantages of </a:t>
            </a:r>
            <a:r>
              <a:rPr lang="en-US" sz="3000" b="1" dirty="0"/>
              <a:t>sexual reproduction: It takes time </a:t>
            </a:r>
            <a:r>
              <a:rPr lang="en-US" sz="3000" b="1" dirty="0" smtClean="0"/>
              <a:t>and energy</a:t>
            </a:r>
            <a:r>
              <a:rPr lang="en-US" sz="3000" b="1" dirty="0"/>
              <a:t>, exposes individuals to </a:t>
            </a:r>
            <a:r>
              <a:rPr lang="en-US" sz="3000" b="1" dirty="0" smtClean="0"/>
              <a:t>dangers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911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your open notebook quiz.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876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Why meiosis important?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/>
              <a:t> </a:t>
            </a:r>
            <a:r>
              <a:rPr lang="en-US" b="1" dirty="0">
                <a:solidFill>
                  <a:srgbClr val="FF0000"/>
                </a:solidFill>
              </a:rPr>
              <a:t>it ensures that all organisms produced via sexual reproduction contain the correct number of </a:t>
            </a:r>
            <a:r>
              <a:rPr lang="en-US" b="1" dirty="0" smtClean="0">
                <a:solidFill>
                  <a:srgbClr val="FF0000"/>
                </a:solidFill>
              </a:rPr>
              <a:t>chromosomes.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Homework Check 5 minutes</a:t>
            </a:r>
          </a:p>
          <a:p>
            <a:r>
              <a:rPr lang="en-US" dirty="0" smtClean="0"/>
              <a:t>2) Bell Work 5 minutes</a:t>
            </a:r>
          </a:p>
          <a:p>
            <a:r>
              <a:rPr lang="en-US" dirty="0" smtClean="0"/>
              <a:t>3) Video (</a:t>
            </a:r>
            <a:r>
              <a:rPr lang="en-US" dirty="0" err="1" smtClean="0"/>
              <a:t>Meisosis</a:t>
            </a:r>
            <a:r>
              <a:rPr lang="en-US" dirty="0" smtClean="0"/>
              <a:t>)- Label the Phases of Meiosis</a:t>
            </a:r>
          </a:p>
          <a:p>
            <a:r>
              <a:rPr lang="en-US" dirty="0" smtClean="0"/>
              <a:t>4) Key Concept Builder</a:t>
            </a:r>
          </a:p>
          <a:p>
            <a:r>
              <a:rPr lang="en-US" dirty="0" smtClean="0"/>
              <a:t>5) Quizlet- Meiosis</a:t>
            </a:r>
          </a:p>
          <a:p>
            <a:r>
              <a:rPr lang="en-US" dirty="0" smtClean="0"/>
              <a:t>6) Homework-Study the quiz</a:t>
            </a:r>
          </a:p>
        </p:txBody>
      </p:sp>
    </p:spTree>
    <p:extLst>
      <p:ext uri="{BB962C8B-B14F-4D97-AF65-F5344CB8AC3E}">
        <p14:creationId xmlns:p14="http://schemas.microsoft.com/office/powerpoint/2010/main" val="12352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Phases of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Part </a:t>
            </a:r>
            <a:r>
              <a:rPr lang="en-US" dirty="0" smtClean="0">
                <a:hlinkClick r:id="rId2" action="ppaction://hlinkfile"/>
              </a:rPr>
              <a:t>2 </a:t>
            </a:r>
            <a:r>
              <a:rPr lang="en-US" dirty="0" smtClean="0">
                <a:hlinkClick r:id="rId2" action="ppaction://hlinkfile"/>
              </a:rPr>
              <a:t>Video</a:t>
            </a:r>
          </a:p>
          <a:p>
            <a:r>
              <a:rPr lang="en-US" dirty="0" smtClean="0"/>
              <a:t>You are going to watch this video to fill out phases of meiosis.</a:t>
            </a:r>
          </a:p>
          <a:p>
            <a:r>
              <a:rPr lang="en-US" dirty="0" smtClean="0"/>
              <a:t>This paper will stay with you for the open notebook quiz but it is going to be graded.</a:t>
            </a:r>
          </a:p>
          <a:p>
            <a:r>
              <a:rPr lang="en-US" dirty="0" smtClean="0">
                <a:hlinkClick r:id="rId3" action="ppaction://hlinkfile"/>
              </a:rPr>
              <a:t>Answer Key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20)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diploid; haploid</a:t>
            </a:r>
          </a:p>
          <a:p>
            <a:r>
              <a:rPr lang="en-US" b="1" dirty="0"/>
              <a:t>2. </a:t>
            </a:r>
            <a:r>
              <a:rPr lang="en-US" dirty="0"/>
              <a:t>haploid; diploid</a:t>
            </a:r>
          </a:p>
          <a:p>
            <a:r>
              <a:rPr lang="en-US" b="1" dirty="0"/>
              <a:t>3. </a:t>
            </a:r>
            <a:r>
              <a:rPr lang="en-US" dirty="0"/>
              <a:t>diploid</a:t>
            </a:r>
          </a:p>
          <a:p>
            <a:r>
              <a:rPr lang="en-US" b="1" dirty="0"/>
              <a:t>4. </a:t>
            </a:r>
            <a:r>
              <a:rPr lang="en-US" dirty="0"/>
              <a:t>homologous chromosomes</a:t>
            </a:r>
          </a:p>
          <a:p>
            <a:r>
              <a:rPr lang="en-US" b="1" dirty="0"/>
              <a:t>5. </a:t>
            </a:r>
            <a:r>
              <a:rPr lang="en-US" dirty="0"/>
              <a:t>homologous chromosomes</a:t>
            </a:r>
          </a:p>
          <a:p>
            <a:r>
              <a:rPr lang="en-US" b="1" dirty="0"/>
              <a:t>6. </a:t>
            </a:r>
            <a:r>
              <a:rPr lang="en-US" dirty="0"/>
              <a:t>sister chromatids</a:t>
            </a:r>
          </a:p>
          <a:p>
            <a:r>
              <a:rPr lang="en-US" b="1" dirty="0"/>
              <a:t>7. </a:t>
            </a:r>
            <a:r>
              <a:rPr lang="en-US" dirty="0"/>
              <a:t>meiosis</a:t>
            </a:r>
          </a:p>
          <a:p>
            <a:r>
              <a:rPr lang="en-US" b="1" dirty="0"/>
              <a:t>8. </a:t>
            </a:r>
            <a:r>
              <a:rPr lang="en-US" dirty="0"/>
              <a:t>sister </a:t>
            </a:r>
            <a:r>
              <a:rPr lang="en-US" dirty="0" smtClean="0"/>
              <a:t>chromatids</a:t>
            </a:r>
          </a:p>
          <a:p>
            <a:r>
              <a:rPr lang="en-US" b="1" dirty="0"/>
              <a:t>9. </a:t>
            </a:r>
            <a:r>
              <a:rPr lang="en-US" dirty="0"/>
              <a:t>sister chromatids</a:t>
            </a:r>
          </a:p>
          <a:p>
            <a:r>
              <a:rPr lang="en-US" b="1" dirty="0"/>
              <a:t>10. </a:t>
            </a:r>
            <a:r>
              <a:rPr lang="en-US" dirty="0"/>
              <a:t>meiosis; meiosis</a:t>
            </a:r>
          </a:p>
          <a:p>
            <a:r>
              <a:rPr lang="en-US" b="1" dirty="0"/>
              <a:t>11. </a:t>
            </a:r>
            <a:r>
              <a:rPr lang="en-US" dirty="0"/>
              <a:t>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21)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1</a:t>
            </a:r>
            <a:r>
              <a:rPr lang="en-US" sz="3800" b="1" dirty="0"/>
              <a:t>. </a:t>
            </a:r>
            <a:r>
              <a:rPr lang="en-US" sz="3800" dirty="0"/>
              <a:t>interphase</a:t>
            </a:r>
          </a:p>
          <a:p>
            <a:r>
              <a:rPr lang="en-US" sz="3800" b="1" dirty="0"/>
              <a:t>2. </a:t>
            </a:r>
            <a:r>
              <a:rPr lang="en-US" sz="3800" dirty="0"/>
              <a:t>Homologous chromosomes</a:t>
            </a:r>
          </a:p>
          <a:p>
            <a:r>
              <a:rPr lang="en-US" sz="3800" b="1" dirty="0"/>
              <a:t>3. </a:t>
            </a:r>
            <a:r>
              <a:rPr lang="en-US" sz="3800" dirty="0"/>
              <a:t>breaks</a:t>
            </a:r>
          </a:p>
          <a:p>
            <a:r>
              <a:rPr lang="en-US" sz="3800" b="1" dirty="0"/>
              <a:t>4. </a:t>
            </a:r>
            <a:r>
              <a:rPr lang="en-US" sz="3800" dirty="0"/>
              <a:t>middle</a:t>
            </a:r>
          </a:p>
          <a:p>
            <a:r>
              <a:rPr lang="en-US" sz="3800" b="1" dirty="0"/>
              <a:t>5. </a:t>
            </a:r>
            <a:r>
              <a:rPr lang="en-US" sz="3800" dirty="0"/>
              <a:t>Spindle</a:t>
            </a:r>
          </a:p>
          <a:p>
            <a:r>
              <a:rPr lang="en-US" sz="3800" b="1" dirty="0"/>
              <a:t>6. </a:t>
            </a:r>
            <a:r>
              <a:rPr lang="en-US" sz="3800" dirty="0"/>
              <a:t>homologous</a:t>
            </a:r>
          </a:p>
          <a:p>
            <a:r>
              <a:rPr lang="en-US" sz="3800" b="1" dirty="0"/>
              <a:t>7. </a:t>
            </a:r>
            <a:r>
              <a:rPr lang="en-US" sz="3800" dirty="0"/>
              <a:t>Sister chromatids</a:t>
            </a:r>
          </a:p>
          <a:p>
            <a:r>
              <a:rPr lang="en-US" sz="3800" b="1" dirty="0"/>
              <a:t>8. </a:t>
            </a:r>
            <a:r>
              <a:rPr lang="en-US" sz="3800" dirty="0"/>
              <a:t>two</a:t>
            </a:r>
          </a:p>
          <a:p>
            <a:r>
              <a:rPr lang="en-US" sz="3800" b="1" dirty="0"/>
              <a:t>9. </a:t>
            </a:r>
            <a:r>
              <a:rPr lang="en-US" sz="3800" dirty="0"/>
              <a:t>Sister chromatids</a:t>
            </a:r>
          </a:p>
          <a:p>
            <a:r>
              <a:rPr lang="en-US" sz="3800" b="1" dirty="0"/>
              <a:t>10. </a:t>
            </a:r>
            <a:r>
              <a:rPr lang="en-US" sz="3800" dirty="0"/>
              <a:t>Chromosomes; Nuclear membrane</a:t>
            </a:r>
          </a:p>
          <a:p>
            <a:r>
              <a:rPr lang="en-US" sz="3800" b="1" dirty="0"/>
              <a:t>11. </a:t>
            </a:r>
            <a:r>
              <a:rPr lang="en-US" sz="3800" dirty="0"/>
              <a:t>align</a:t>
            </a:r>
          </a:p>
          <a:p>
            <a:r>
              <a:rPr lang="en-US" sz="3800" b="1" dirty="0"/>
              <a:t>12. </a:t>
            </a:r>
            <a:r>
              <a:rPr lang="en-US" sz="3800" dirty="0"/>
              <a:t>pulled apart; opposite ends of the cells</a:t>
            </a:r>
          </a:p>
          <a:p>
            <a:r>
              <a:rPr lang="en-US" sz="3800" b="1" dirty="0"/>
              <a:t>13. </a:t>
            </a:r>
            <a:r>
              <a:rPr lang="en-US" sz="3800" dirty="0"/>
              <a:t>chromosomes</a:t>
            </a:r>
          </a:p>
          <a:p>
            <a:r>
              <a:rPr lang="en-US" sz="3800" b="1" dirty="0"/>
              <a:t>14. </a:t>
            </a:r>
            <a:r>
              <a:rPr lang="en-US" sz="3800" dirty="0"/>
              <a:t>four</a:t>
            </a:r>
          </a:p>
          <a:p>
            <a:r>
              <a:rPr lang="en-US" sz="3800" b="1" dirty="0"/>
              <a:t>15. </a:t>
            </a:r>
            <a:r>
              <a:rPr lang="en-US" sz="3800" dirty="0"/>
              <a:t>half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339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b="1" dirty="0"/>
              <a:t>Key Concept Builder (page 22)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763000" cy="6096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1</a:t>
            </a:r>
            <a:r>
              <a:rPr lang="en-US" sz="2400" b="1" dirty="0"/>
              <a:t>. </a:t>
            </a:r>
            <a:r>
              <a:rPr lang="en-US" sz="2400" dirty="0"/>
              <a:t>40</a:t>
            </a:r>
          </a:p>
          <a:p>
            <a:r>
              <a:rPr lang="en-US" sz="2400" b="1" dirty="0"/>
              <a:t>2. </a:t>
            </a:r>
            <a:r>
              <a:rPr lang="en-US" sz="2400" dirty="0"/>
              <a:t>20</a:t>
            </a:r>
          </a:p>
          <a:p>
            <a:r>
              <a:rPr lang="en-US" sz="2400" b="1" dirty="0"/>
              <a:t>3. </a:t>
            </a:r>
            <a:r>
              <a:rPr lang="en-US" sz="2400" dirty="0"/>
              <a:t>20</a:t>
            </a:r>
          </a:p>
          <a:p>
            <a:r>
              <a:rPr lang="en-US" sz="2400" b="1" dirty="0"/>
              <a:t>4. </a:t>
            </a:r>
            <a:r>
              <a:rPr lang="en-US" sz="2400" dirty="0"/>
              <a:t>40</a:t>
            </a:r>
          </a:p>
          <a:p>
            <a:r>
              <a:rPr lang="en-US" sz="2400" b="1" dirty="0"/>
              <a:t>5. </a:t>
            </a:r>
            <a:r>
              <a:rPr lang="en-US" sz="2400" dirty="0"/>
              <a:t>20</a:t>
            </a:r>
          </a:p>
          <a:p>
            <a:r>
              <a:rPr lang="en-US" sz="2400" b="1" dirty="0"/>
              <a:t>6. </a:t>
            </a:r>
            <a:r>
              <a:rPr lang="en-US" sz="2400" dirty="0"/>
              <a:t>Possible answer: A diploid cell is a cell </a:t>
            </a:r>
            <a:r>
              <a:rPr lang="en-US" sz="2400" dirty="0" smtClean="0"/>
              <a:t>that has </a:t>
            </a:r>
            <a:r>
              <a:rPr lang="en-US" sz="2400" dirty="0"/>
              <a:t>the correct number of chromosomes </a:t>
            </a:r>
            <a:r>
              <a:rPr lang="en-US" sz="2400" dirty="0" smtClean="0"/>
              <a:t>for a </a:t>
            </a:r>
            <a:r>
              <a:rPr lang="en-US" sz="2400" dirty="0"/>
              <a:t>species. It is a body cell. A haploid cell </a:t>
            </a:r>
            <a:r>
              <a:rPr lang="en-US" sz="2400" dirty="0" smtClean="0"/>
              <a:t>has half </a:t>
            </a:r>
            <a:r>
              <a:rPr lang="en-US" sz="2400" dirty="0"/>
              <a:t>the number of chromosomes as a </a:t>
            </a:r>
            <a:r>
              <a:rPr lang="en-US" sz="2400" dirty="0" smtClean="0"/>
              <a:t>diploid cell</a:t>
            </a:r>
            <a:r>
              <a:rPr lang="en-US" sz="2400" dirty="0"/>
              <a:t>. It is a sex cell.</a:t>
            </a:r>
          </a:p>
          <a:p>
            <a:r>
              <a:rPr lang="en-US" sz="2400" b="1" dirty="0"/>
              <a:t>7. </a:t>
            </a:r>
            <a:r>
              <a:rPr lang="en-US" sz="2400" dirty="0"/>
              <a:t>Possible answer: Meiosis produces haploid </a:t>
            </a:r>
            <a:r>
              <a:rPr lang="en-US" sz="2400" dirty="0" smtClean="0"/>
              <a:t>sex cells</a:t>
            </a:r>
            <a:r>
              <a:rPr lang="en-US" sz="2400" dirty="0"/>
              <a:t>. These cells have half the number </a:t>
            </a:r>
            <a:r>
              <a:rPr lang="en-US" sz="2400" dirty="0" smtClean="0"/>
              <a:t>of chromosomes </a:t>
            </a:r>
            <a:r>
              <a:rPr lang="en-US" sz="2400" dirty="0"/>
              <a:t>as a diploid cell in an </a:t>
            </a:r>
            <a:r>
              <a:rPr lang="en-US" sz="2400" dirty="0" smtClean="0"/>
              <a:t>adult organism </a:t>
            </a:r>
            <a:r>
              <a:rPr lang="en-US" sz="2400" dirty="0"/>
              <a:t>of a species. When the sex </a:t>
            </a:r>
            <a:r>
              <a:rPr lang="en-US" sz="2400" dirty="0" smtClean="0"/>
              <a:t>cells combine</a:t>
            </a:r>
            <a:r>
              <a:rPr lang="en-US" sz="2400" dirty="0"/>
              <a:t>, the fertilized egg has a haploid set </a:t>
            </a:r>
            <a:r>
              <a:rPr lang="en-US" sz="2400" dirty="0" smtClean="0"/>
              <a:t>of chromosomes </a:t>
            </a:r>
            <a:r>
              <a:rPr lang="en-US" sz="2400" dirty="0"/>
              <a:t>from each parent. It is a </a:t>
            </a:r>
            <a:r>
              <a:rPr lang="en-US" sz="2400" dirty="0" smtClean="0"/>
              <a:t>diploid cell </a:t>
            </a:r>
            <a:r>
              <a:rPr lang="en-US" sz="2400" dirty="0"/>
              <a:t>that develops into a diploid offspring.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74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Enrichment (page 23)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For many generations, native plants that </a:t>
            </a:r>
            <a:r>
              <a:rPr lang="en-US" dirty="0" smtClean="0"/>
              <a:t>were resistant </a:t>
            </a:r>
            <a:r>
              <a:rPr lang="en-US" dirty="0"/>
              <a:t>to disease and pests survived </a:t>
            </a:r>
            <a:r>
              <a:rPr lang="en-US" dirty="0" smtClean="0"/>
              <a:t>and reproduced</a:t>
            </a:r>
            <a:r>
              <a:rPr lang="en-US" dirty="0"/>
              <a:t>. The resistant traits were passed on </a:t>
            </a:r>
            <a:r>
              <a:rPr lang="en-US" dirty="0" smtClean="0"/>
              <a:t>to their </a:t>
            </a:r>
            <a:r>
              <a:rPr lang="en-US" dirty="0"/>
              <a:t>offspring. Meanwhile, those native </a:t>
            </a:r>
            <a:r>
              <a:rPr lang="en-US" dirty="0" smtClean="0"/>
              <a:t>plants that </a:t>
            </a:r>
            <a:r>
              <a:rPr lang="en-US" dirty="0"/>
              <a:t>were not resistant to disease and pests </a:t>
            </a:r>
            <a:r>
              <a:rPr lang="en-US" dirty="0" smtClean="0"/>
              <a:t>died off</a:t>
            </a:r>
            <a:r>
              <a:rPr lang="en-US" dirty="0"/>
              <a:t>. Eventually, the population of native plants</a:t>
            </a:r>
          </a:p>
          <a:p>
            <a:r>
              <a:rPr lang="en-US" dirty="0"/>
              <a:t>was made up mainly of resistant plants.</a:t>
            </a:r>
          </a:p>
          <a:p>
            <a:r>
              <a:rPr lang="en-US" b="1" dirty="0"/>
              <a:t>2. </a:t>
            </a:r>
            <a:r>
              <a:rPr lang="en-US" dirty="0"/>
              <a:t>Possible answers: </a:t>
            </a:r>
            <a:r>
              <a:rPr lang="en-US" i="1" dirty="0"/>
              <a:t>Preserve all: </a:t>
            </a:r>
            <a:r>
              <a:rPr lang="en-US" dirty="0"/>
              <a:t>Many </a:t>
            </a:r>
            <a:r>
              <a:rPr lang="en-US" dirty="0" smtClean="0"/>
              <a:t>plants that </a:t>
            </a:r>
            <a:r>
              <a:rPr lang="en-US" dirty="0"/>
              <a:t>have no current known value </a:t>
            </a:r>
            <a:r>
              <a:rPr lang="en-US" dirty="0" smtClean="0"/>
              <a:t>might have </a:t>
            </a:r>
            <a:r>
              <a:rPr lang="en-US" dirty="0"/>
              <a:t>important uses in the future. </a:t>
            </a:r>
            <a:r>
              <a:rPr lang="en-US" dirty="0" smtClean="0"/>
              <a:t>Saving plants </a:t>
            </a:r>
            <a:r>
              <a:rPr lang="en-US" dirty="0"/>
              <a:t>that aren’t useful to people is </a:t>
            </a:r>
            <a:r>
              <a:rPr lang="en-US" dirty="0" smtClean="0"/>
              <a:t>still necessary </a:t>
            </a:r>
            <a:r>
              <a:rPr lang="en-US" dirty="0"/>
              <a:t>because other organisms </a:t>
            </a:r>
            <a:r>
              <a:rPr lang="en-US" dirty="0" err="1" smtClean="0"/>
              <a:t>might</a:t>
            </a:r>
            <a:r>
              <a:rPr lang="en-US" dirty="0" err="1"/>
              <a:t>depend</a:t>
            </a:r>
            <a:r>
              <a:rPr lang="en-US" dirty="0"/>
              <a:t> upon these plants for </a:t>
            </a:r>
            <a:r>
              <a:rPr lang="en-US" dirty="0" smtClean="0"/>
              <a:t>survival.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Quizlet-Meiosis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542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Homework Check-5 minutes</vt:lpstr>
      <vt:lpstr>Warm Up 5 minutes </vt:lpstr>
      <vt:lpstr>Today Agenda</vt:lpstr>
      <vt:lpstr>Label the Phases of Meiosis</vt:lpstr>
      <vt:lpstr>Key Concept Builder (page 20) </vt:lpstr>
      <vt:lpstr>Key Concept Builder (page 21) </vt:lpstr>
      <vt:lpstr>Key Concept Builder (page 22) </vt:lpstr>
      <vt:lpstr>Enrichment (page 23) </vt:lpstr>
      <vt:lpstr>Quizlet-Meiosis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Check-5 minutes</dc:title>
  <dc:creator>ailbay</dc:creator>
  <cp:lastModifiedBy>TMSA</cp:lastModifiedBy>
  <cp:revision>4</cp:revision>
  <dcterms:created xsi:type="dcterms:W3CDTF">2006-08-16T00:00:00Z</dcterms:created>
  <dcterms:modified xsi:type="dcterms:W3CDTF">2017-11-16T14:52:53Z</dcterms:modified>
</cp:coreProperties>
</file>