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1ED9A95-1A3B-4C2A-A664-4E66502E77C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cratic.org/biology/the-role-of-dna-in-evolution/mutations" TargetMode="External"/><Relationship Id="rId2" Type="http://schemas.openxmlformats.org/officeDocument/2006/relationships/hyperlink" Target="http://socratic.org/biology/the-eukaryotic-cell/canc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11-18-16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6962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Compare the role of tumor suppressor genes to proto-oncogenes.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are HeLa cells and why are they important?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relationship between carcinogens and mutations? How does this in turn affect the development of cancer?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is fertilization? and why is it important?(Genetic diversity)</a:t>
            </a:r>
          </a:p>
          <a:p>
            <a:r>
              <a:rPr lang="en-US" sz="2400" b="1" dirty="0"/>
              <a:t>Fertilization</a:t>
            </a:r>
            <a:r>
              <a:rPr lang="en-US" sz="2400" dirty="0"/>
              <a:t> is the union of two dissimilar sexual reproductive units called gametes (n).</a:t>
            </a:r>
          </a:p>
          <a:p>
            <a:r>
              <a:rPr lang="en-US" sz="2400" b="1" dirty="0"/>
              <a:t>Significance of fertilization:</a:t>
            </a:r>
            <a:r>
              <a:rPr lang="en-US" sz="2400" dirty="0"/>
              <a:t> The following are the significances performed due to the union (fusion) of male and female gametes (n + n):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perm </a:t>
            </a:r>
            <a:r>
              <a:rPr lang="en-US" sz="2400" dirty="0"/>
              <a:t>and eggs each only have 23 chromosomes. a full human cell requires 46.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</a:t>
            </a:r>
            <a:r>
              <a:rPr lang="en-US" sz="2400" dirty="0" smtClean="0"/>
              <a:t>herefore</a:t>
            </a:r>
            <a:r>
              <a:rPr lang="en-US" sz="2400" dirty="0"/>
              <a:t>, 23 chromosomes from the dad and 23 chromosomes from the mom = 46 total chromosomes. that's why you're half dad, half mom when it comes to genetic makeup.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94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1)Proto-oncogenes; start cell division </a:t>
            </a:r>
          </a:p>
          <a:p>
            <a:pPr marL="0" indent="0">
              <a:buNone/>
            </a:pPr>
            <a:r>
              <a:rPr lang="en-US" dirty="0" smtClean="0"/>
              <a:t>         Tumor-suppressor genes which turn off cell division</a:t>
            </a:r>
          </a:p>
          <a:p>
            <a:r>
              <a:rPr lang="en-US" dirty="0" smtClean="0"/>
              <a:t>2) HeLa cells is an immortal line of cell named after </a:t>
            </a: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nrietta </a:t>
            </a:r>
            <a:r>
              <a:rPr lang="en-US" dirty="0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ck a female with cervical cancer. (Too many research done with this cell)</a:t>
            </a:r>
          </a:p>
          <a:p>
            <a:r>
              <a:rPr lang="en-US" dirty="0" smtClean="0"/>
              <a:t>3) </a:t>
            </a:r>
            <a:r>
              <a:rPr lang="en-US" dirty="0"/>
              <a:t>C</a:t>
            </a:r>
            <a:r>
              <a:rPr lang="en-US" dirty="0" smtClean="0"/>
              <a:t>arcinogens </a:t>
            </a:r>
            <a:r>
              <a:rPr lang="en-US" dirty="0"/>
              <a:t>are </a:t>
            </a:r>
            <a:r>
              <a:rPr lang="en-US" dirty="0">
                <a:hlinkClick r:id="rId2"/>
              </a:rPr>
              <a:t>cancer</a:t>
            </a:r>
            <a:r>
              <a:rPr lang="en-US" dirty="0"/>
              <a:t> causing agents that induce </a:t>
            </a:r>
            <a:r>
              <a:rPr lang="en-US" dirty="0">
                <a:hlinkClick r:id="rId3"/>
              </a:rPr>
              <a:t>mutations</a:t>
            </a:r>
            <a:r>
              <a:rPr lang="en-US" dirty="0"/>
              <a:t> in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(5 minutes)</a:t>
            </a:r>
          </a:p>
          <a:p>
            <a:r>
              <a:rPr lang="en-US" dirty="0" smtClean="0"/>
              <a:t>2) Instruction time</a:t>
            </a:r>
          </a:p>
          <a:p>
            <a:r>
              <a:rPr lang="en-US" dirty="0" smtClean="0"/>
              <a:t>3) Video </a:t>
            </a:r>
          </a:p>
          <a:p>
            <a:r>
              <a:rPr lang="en-US" dirty="0" smtClean="0"/>
              <a:t>4)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1) </a:t>
            </a:r>
            <a:r>
              <a:rPr lang="en-US" sz="4000" b="1" dirty="0" smtClean="0"/>
              <a:t>Cell Cycle</a:t>
            </a:r>
            <a:r>
              <a:rPr lang="en-US" sz="4000" dirty="0" smtClean="0"/>
              <a:t>; The life cycle of a cell is called cell cycle.</a:t>
            </a:r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2) </a:t>
            </a:r>
            <a:r>
              <a:rPr lang="en-US" sz="4000" b="1" dirty="0" smtClean="0"/>
              <a:t>Chromosomes</a:t>
            </a:r>
            <a:r>
              <a:rPr lang="en-US" sz="4000" dirty="0" smtClean="0"/>
              <a:t>; the DNA of a cell is organized into structures called chromosomes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Homologous Chromosomes;</a:t>
            </a:r>
            <a:r>
              <a:rPr lang="en-US" dirty="0" smtClean="0"/>
              <a:t> chromosomes that have the same sequences of genes and same structure.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Mitosis; </a:t>
            </a:r>
            <a:r>
              <a:rPr lang="en-US" dirty="0" smtClean="0"/>
              <a:t>The complicated process of chromosome separation is called mitosis.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01687"/>
            <a:ext cx="3505200" cy="235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1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392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Cytokinesis</a:t>
            </a:r>
            <a:r>
              <a:rPr lang="en-US" dirty="0" smtClean="0"/>
              <a:t>; the division of the cytoplasm of a cell 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00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                                 Summary</a:t>
            </a:r>
          </a:p>
          <a:p>
            <a:r>
              <a:rPr lang="en-US" dirty="0" smtClean="0"/>
              <a:t>1) A cell produces more cells by first copying its DNA.</a:t>
            </a:r>
          </a:p>
          <a:p>
            <a:r>
              <a:rPr lang="en-US" dirty="0" smtClean="0"/>
              <a:t>2) Eukaryotic cells produce more cells through the four phases of mitosis. </a:t>
            </a:r>
          </a:p>
          <a:p>
            <a:r>
              <a:rPr lang="en-US" dirty="0" smtClean="0"/>
              <a:t>3) Mitosis produces two cells that have the same number of chromosomes as the parent cell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416-Meiosis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Meiosis</a:t>
            </a:r>
            <a:r>
              <a:rPr lang="en-US" dirty="0" smtClean="0"/>
              <a:t>: is a copying process that produces cells with half the usual number of chromosomes.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sexual reproduction?</a:t>
            </a:r>
          </a:p>
          <a:p>
            <a:r>
              <a:rPr lang="en-US" dirty="0" smtClean="0"/>
              <a:t>In sexual reproduction, two parent cells join together to form offspring that are different form both parents.</a:t>
            </a:r>
          </a:p>
          <a:p>
            <a:r>
              <a:rPr lang="en-US" b="1" dirty="0" smtClean="0"/>
              <a:t>What are Gametes?</a:t>
            </a:r>
          </a:p>
          <a:p>
            <a:r>
              <a:rPr lang="en-US" dirty="0"/>
              <a:t>Gametes refer to the reproductive cells that are mainly responsible for reproduction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315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11-18-16 5 minutes</vt:lpstr>
      <vt:lpstr>Answer</vt:lpstr>
      <vt:lpstr>Today Agenda</vt:lpstr>
      <vt:lpstr>Page 390</vt:lpstr>
      <vt:lpstr>Page 391</vt:lpstr>
      <vt:lpstr>Page 392 </vt:lpstr>
      <vt:lpstr>Page 393</vt:lpstr>
      <vt:lpstr>416-Meiosis</vt:lpstr>
      <vt:lpstr>Essential Question </vt:lpstr>
      <vt:lpstr>Essential Question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11-18-16 5 minutes</dc:title>
  <dc:creator>TMSA</dc:creator>
  <cp:lastModifiedBy>TMSA</cp:lastModifiedBy>
  <cp:revision>8</cp:revision>
  <dcterms:created xsi:type="dcterms:W3CDTF">2006-08-16T00:00:00Z</dcterms:created>
  <dcterms:modified xsi:type="dcterms:W3CDTF">2016-11-18T20:15:23Z</dcterms:modified>
</cp:coreProperties>
</file>