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discoveryeducation.com/learn/videos/F2FE944B-69F0-4F2E-8D5F-BA8A9A6C3661?hasLocalHost=false" TargetMode="External"/><Relationship Id="rId2" Type="http://schemas.openxmlformats.org/officeDocument/2006/relationships/hyperlink" Target="https://app.discoveryeducation.com/learn/videos/4FCB8B91-F06F-4CEC-AECC-28EE901883D8?hasLocalHost=fals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285" y="551996"/>
            <a:ext cx="7772400" cy="1470025"/>
          </a:xfrm>
        </p:spPr>
        <p:txBody>
          <a:bodyPr/>
          <a:lstStyle/>
          <a:p>
            <a:r>
              <a:rPr lang="en-US" dirty="0" smtClean="0"/>
              <a:t>Warm Up 11-21-16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772400" cy="44958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6600" b="1" dirty="0" smtClean="0"/>
              <a:t>What is gametes?</a:t>
            </a:r>
          </a:p>
          <a:p>
            <a:pPr marL="514350" indent="-514350">
              <a:buAutoNum type="arabicParenR"/>
            </a:pPr>
            <a:r>
              <a:rPr lang="en-US" sz="6600" b="1" dirty="0" smtClean="0"/>
              <a:t>What is Zygote?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2983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Metaphase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Chromosomes line up along equator, not in</a:t>
            </a:r>
          </a:p>
          <a:p>
            <a:r>
              <a:rPr lang="en-US" dirty="0"/>
              <a:t>homologous </a:t>
            </a:r>
            <a:r>
              <a:rPr lang="en-US" dirty="0" smtClean="0"/>
              <a:t>pairs.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43200"/>
            <a:ext cx="428625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16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Anaphase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Chromatids </a:t>
            </a:r>
            <a:r>
              <a:rPr lang="en-US" dirty="0" smtClean="0"/>
              <a:t>separate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3" y="2452688"/>
            <a:ext cx="3246747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20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Telophase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Nuclear membrane reforms, cytoplasm divides, </a:t>
            </a:r>
            <a:r>
              <a:rPr lang="en-US" dirty="0" smtClean="0"/>
              <a:t>4 daughter </a:t>
            </a:r>
            <a:r>
              <a:rPr lang="en-US" dirty="0"/>
              <a:t>cells formed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406" y="3124200"/>
            <a:ext cx="4804919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3062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the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icked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y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pple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oday, </a:t>
            </a:r>
          </a:p>
          <a:p>
            <a:r>
              <a:rPr lang="en-US" dirty="0" smtClean="0"/>
              <a:t>Interphase</a:t>
            </a:r>
          </a:p>
          <a:p>
            <a:r>
              <a:rPr lang="en-US" dirty="0" smtClean="0"/>
              <a:t>Prophase</a:t>
            </a:r>
          </a:p>
          <a:p>
            <a:r>
              <a:rPr lang="en-US" smtClean="0"/>
              <a:t>Metaphase</a:t>
            </a:r>
            <a:endParaRPr lang="en-US" dirty="0" smtClean="0"/>
          </a:p>
          <a:p>
            <a:r>
              <a:rPr lang="en-US" dirty="0" smtClean="0"/>
              <a:t>Anaphase</a:t>
            </a:r>
          </a:p>
          <a:p>
            <a:r>
              <a:rPr lang="en-US" dirty="0" smtClean="0"/>
              <a:t>Telophase</a:t>
            </a:r>
          </a:p>
        </p:txBody>
      </p:sp>
    </p:spTree>
    <p:extLst>
      <p:ext uri="{BB962C8B-B14F-4D97-AF65-F5344CB8AC3E}">
        <p14:creationId xmlns:p14="http://schemas.microsoft.com/office/powerpoint/2010/main" val="4126291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Gamete; </a:t>
            </a:r>
            <a:r>
              <a:rPr lang="en-US" sz="4400" dirty="0" smtClean="0"/>
              <a:t>a </a:t>
            </a:r>
            <a:r>
              <a:rPr lang="en-US" sz="4400" dirty="0"/>
              <a:t>mature haploid male or female germ cell </a:t>
            </a:r>
            <a:r>
              <a:rPr lang="en-US" sz="4400" dirty="0" smtClean="0"/>
              <a:t>to </a:t>
            </a:r>
            <a:r>
              <a:rPr lang="en-US" sz="4400" dirty="0"/>
              <a:t>form a zygote</a:t>
            </a:r>
            <a:r>
              <a:rPr lang="en-US" sz="4400" dirty="0" smtClean="0"/>
              <a:t>.</a:t>
            </a:r>
          </a:p>
          <a:p>
            <a:r>
              <a:rPr lang="en-US" sz="4400" b="1" dirty="0" smtClean="0"/>
              <a:t>Zygote</a:t>
            </a:r>
            <a:r>
              <a:rPr lang="en-US" sz="4400" dirty="0" smtClean="0"/>
              <a:t>; </a:t>
            </a:r>
            <a:r>
              <a:rPr lang="en-US" sz="4400" dirty="0"/>
              <a:t>a diploid cell resulting from the fusion of two haploid gametes; a fertilized ovum.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0388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Video time (Definition of haploid, diploid) 5 minutes</a:t>
            </a:r>
          </a:p>
          <a:p>
            <a:r>
              <a:rPr lang="en-US" dirty="0"/>
              <a:t>3</a:t>
            </a:r>
            <a:r>
              <a:rPr lang="en-US" dirty="0" smtClean="0"/>
              <a:t>) Instruction time 15 minutes (</a:t>
            </a:r>
            <a:r>
              <a:rPr lang="en-US" dirty="0"/>
              <a:t>Phases of </a:t>
            </a:r>
            <a:r>
              <a:rPr lang="en-US" dirty="0" smtClean="0"/>
              <a:t>Meiosis </a:t>
            </a:r>
          </a:p>
          <a:p>
            <a:r>
              <a:rPr lang="en-US" dirty="0" smtClean="0"/>
              <a:t>4) Reading Article (Classwork 15 min)</a:t>
            </a:r>
          </a:p>
          <a:p>
            <a:r>
              <a:rPr lang="en-US" dirty="0" smtClean="0"/>
              <a:t>5) Review Meiosis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2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 1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Video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45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Phase of 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dirty="0"/>
              <a:t>Prophase </a:t>
            </a:r>
            <a:r>
              <a:rPr lang="en-US" dirty="0" smtClean="0"/>
              <a:t>I </a:t>
            </a:r>
          </a:p>
          <a:p>
            <a:r>
              <a:rPr lang="en-US" dirty="0" smtClean="0"/>
              <a:t>Crossing-over occurs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048000"/>
            <a:ext cx="291465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88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Metaphase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2)</a:t>
            </a:r>
            <a:r>
              <a:rPr lang="en-US" dirty="0"/>
              <a:t> Homologs line up alone </a:t>
            </a:r>
            <a:r>
              <a:rPr lang="en-US" dirty="0" smtClean="0"/>
              <a:t>equator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40205"/>
            <a:ext cx="306705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536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Spindle fibers move homologous chromosomes </a:t>
            </a:r>
            <a:r>
              <a:rPr lang="en-US" dirty="0" smtClean="0"/>
              <a:t>to opposite sides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993" y="2819400"/>
            <a:ext cx="31242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05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Telophase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Cytoplasm divides, 2 daughter cells are </a:t>
            </a:r>
            <a:r>
              <a:rPr lang="en-US" dirty="0" smtClean="0"/>
              <a:t>formed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743200"/>
            <a:ext cx="311467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470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Prophase 2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505200"/>
            <a:ext cx="37052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Homologous chromosomes pair up and form tetrad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80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185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Warm Up 11-21-16 </vt:lpstr>
      <vt:lpstr>Answer</vt:lpstr>
      <vt:lpstr>Today Agenda</vt:lpstr>
      <vt:lpstr>Video</vt:lpstr>
      <vt:lpstr>Phase of Meiosis</vt:lpstr>
      <vt:lpstr>Metaphase I</vt:lpstr>
      <vt:lpstr>Anaphase 1</vt:lpstr>
      <vt:lpstr>Telophase I</vt:lpstr>
      <vt:lpstr>Prophase 2</vt:lpstr>
      <vt:lpstr>Metaphase II</vt:lpstr>
      <vt:lpstr>Anaphase II</vt:lpstr>
      <vt:lpstr>Telophase II</vt:lpstr>
      <vt:lpstr>Remember the order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11-21-16 </dc:title>
  <dc:creator>TMSA</dc:creator>
  <cp:lastModifiedBy>TMSA</cp:lastModifiedBy>
  <cp:revision>5</cp:revision>
  <dcterms:created xsi:type="dcterms:W3CDTF">2006-08-16T00:00:00Z</dcterms:created>
  <dcterms:modified xsi:type="dcterms:W3CDTF">2016-11-21T14:55:49Z</dcterms:modified>
</cp:coreProperties>
</file>