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4" r:id="rId5"/>
    <p:sldId id="265" r:id="rId6"/>
    <p:sldId id="256" r:id="rId7"/>
    <p:sldId id="257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LuQE7N2hGRQ" TargetMode="External"/><Relationship Id="rId3" Type="http://schemas.openxmlformats.org/officeDocument/2006/relationships/hyperlink" Target="https://www.youtube.com/watch?v=GFEgB_ytDZY" TargetMode="External"/><Relationship Id="rId7" Type="http://schemas.openxmlformats.org/officeDocument/2006/relationships/hyperlink" Target="https://www.youtube.com/watch?v=i9zj9V8OWRk" TargetMode="External"/><Relationship Id="rId2" Type="http://schemas.openxmlformats.org/officeDocument/2006/relationships/hyperlink" Target="https://www.youtube.com/watch?v=X7Qz9oc4Ds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3O7icCqFfEo" TargetMode="External"/><Relationship Id="rId5" Type="http://schemas.openxmlformats.org/officeDocument/2006/relationships/hyperlink" Target="https://www.youtube.com/watch?v=GCNkbr6WBmQ" TargetMode="External"/><Relationship Id="rId4" Type="http://schemas.openxmlformats.org/officeDocument/2006/relationships/hyperlink" Target="https://www.youtube.com/watch?v=J7eRGHVx3p0" TargetMode="External"/><Relationship Id="rId9" Type="http://schemas.openxmlformats.org/officeDocument/2006/relationships/hyperlink" Target="hthttps://www.youtube.com/watch?v=fcGDUcGjcy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Bell Work 5 minutes 11/30/17 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1)Write </a:t>
            </a:r>
            <a:r>
              <a:rPr lang="en-US" b="1" dirty="0"/>
              <a:t>a Question </a:t>
            </a:r>
            <a:r>
              <a:rPr lang="en-US" dirty="0" smtClean="0"/>
              <a:t>Think </a:t>
            </a:r>
            <a:r>
              <a:rPr lang="en-US" dirty="0"/>
              <a:t>about what interests you in the different ways organisms </a:t>
            </a:r>
            <a:r>
              <a:rPr lang="en-US" dirty="0" smtClean="0"/>
              <a:t>can reproduce </a:t>
            </a:r>
            <a:r>
              <a:rPr lang="en-US" dirty="0"/>
              <a:t>asexually. Write a question that will be the basis of your </a:t>
            </a:r>
            <a:r>
              <a:rPr lang="en-US" dirty="0" smtClean="0"/>
              <a:t>investigation.</a:t>
            </a:r>
          </a:p>
          <a:p>
            <a:r>
              <a:rPr lang="en-US" dirty="0" smtClean="0"/>
              <a:t>Answer; </a:t>
            </a:r>
            <a:r>
              <a:rPr lang="en-US" dirty="0"/>
              <a:t>How do sponges use </a:t>
            </a:r>
            <a:r>
              <a:rPr lang="en-US" dirty="0" smtClean="0"/>
              <a:t>budding to </a:t>
            </a:r>
            <a:r>
              <a:rPr lang="en-US" dirty="0"/>
              <a:t>reproduce?</a:t>
            </a:r>
          </a:p>
        </p:txBody>
      </p:sp>
    </p:spTree>
    <p:extLst>
      <p:ext uri="{BB962C8B-B14F-4D97-AF65-F5344CB8AC3E}">
        <p14:creationId xmlns:p14="http://schemas.microsoft.com/office/powerpoint/2010/main" val="54996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 Check-Sample Answer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2. Possible </a:t>
            </a:r>
            <a:r>
              <a:rPr lang="en-US" dirty="0"/>
              <a:t>answer: A sponge grows </a:t>
            </a:r>
            <a:r>
              <a:rPr lang="en-US" dirty="0" smtClean="0"/>
              <a:t>offspring, called </a:t>
            </a:r>
            <a:r>
              <a:rPr lang="en-US" dirty="0"/>
              <a:t>buds, on its body. The buds can </a:t>
            </a:r>
            <a:r>
              <a:rPr lang="en-US" dirty="0" smtClean="0"/>
              <a:t>break off </a:t>
            </a:r>
            <a:r>
              <a:rPr lang="en-US" dirty="0"/>
              <a:t>and grow into sponges, or they </a:t>
            </a:r>
            <a:r>
              <a:rPr lang="en-US" dirty="0" smtClean="0"/>
              <a:t>can continue </a:t>
            </a:r>
            <a:r>
              <a:rPr lang="en-US" dirty="0"/>
              <a:t>to live on the parent.</a:t>
            </a:r>
          </a:p>
          <a:p>
            <a:r>
              <a:rPr lang="en-US" b="1" dirty="0"/>
              <a:t>3. </a:t>
            </a:r>
            <a:r>
              <a:rPr lang="en-US" dirty="0"/>
              <a:t>Possible answer: I will get slides of </a:t>
            </a:r>
            <a:r>
              <a:rPr lang="en-US" dirty="0" smtClean="0"/>
              <a:t>budding sponges </a:t>
            </a:r>
            <a:r>
              <a:rPr lang="en-US" dirty="0"/>
              <a:t>and look at them under a </a:t>
            </a:r>
            <a:r>
              <a:rPr lang="en-US" dirty="0" smtClean="0"/>
              <a:t>microscope. I </a:t>
            </a:r>
            <a:r>
              <a:rPr lang="en-US" dirty="0"/>
              <a:t>will also get a live budding sponge and </a:t>
            </a:r>
            <a:r>
              <a:rPr lang="en-US" dirty="0" smtClean="0"/>
              <a:t>see how </a:t>
            </a:r>
            <a:r>
              <a:rPr lang="en-US" dirty="0"/>
              <a:t>the buds grow on the sponge. I will </a:t>
            </a:r>
            <a:r>
              <a:rPr lang="en-US" dirty="0" smtClean="0"/>
              <a:t>break off </a:t>
            </a:r>
            <a:r>
              <a:rPr lang="en-US" dirty="0"/>
              <a:t>a bud and see whether it is able to </a:t>
            </a:r>
            <a:r>
              <a:rPr lang="en-US" dirty="0" smtClean="0"/>
              <a:t>grow on </a:t>
            </a:r>
            <a:r>
              <a:rPr lang="en-US" dirty="0"/>
              <a:t>its own.</a:t>
            </a:r>
          </a:p>
          <a:p>
            <a:r>
              <a:rPr lang="en-US" b="1" dirty="0"/>
              <a:t>4. </a:t>
            </a:r>
            <a:r>
              <a:rPr lang="en-US" dirty="0"/>
              <a:t>Possible answer: I will describe and draw </a:t>
            </a:r>
            <a:r>
              <a:rPr lang="en-US" dirty="0" smtClean="0"/>
              <a:t>what I </a:t>
            </a:r>
            <a:r>
              <a:rPr lang="en-US" dirty="0"/>
              <a:t>see under the microscope. I will make </a:t>
            </a:r>
            <a:r>
              <a:rPr lang="en-US" dirty="0" smtClean="0"/>
              <a:t>a sketch </a:t>
            </a:r>
            <a:r>
              <a:rPr lang="en-US" dirty="0"/>
              <a:t>of the live sponge and sketches of </a:t>
            </a:r>
            <a:r>
              <a:rPr lang="en-US" dirty="0" smtClean="0"/>
              <a:t>the bud </a:t>
            </a:r>
            <a:r>
              <a:rPr lang="en-US" dirty="0"/>
              <a:t>over a period of two weeks, to </a:t>
            </a:r>
            <a:r>
              <a:rPr lang="en-US" dirty="0" smtClean="0"/>
              <a:t>show whether </a:t>
            </a:r>
            <a:r>
              <a:rPr lang="en-US" dirty="0"/>
              <a:t>the bud </a:t>
            </a:r>
            <a:r>
              <a:rPr lang="en-US" dirty="0" smtClean="0"/>
              <a:t>I growing</a:t>
            </a:r>
            <a:r>
              <a:rPr lang="en-US" dirty="0"/>
              <a:t>.</a:t>
            </a:r>
          </a:p>
          <a:p>
            <a:r>
              <a:rPr lang="en-US" b="1" dirty="0"/>
              <a:t>5. </a:t>
            </a:r>
            <a:r>
              <a:rPr lang="en-US" dirty="0"/>
              <a:t>Possible answer: Live budding sponges </a:t>
            </a:r>
            <a:r>
              <a:rPr lang="en-US" dirty="0" smtClean="0"/>
              <a:t>or slides </a:t>
            </a:r>
            <a:r>
              <a:rPr lang="en-US" dirty="0"/>
              <a:t>of budding sponges might not </a:t>
            </a:r>
            <a:r>
              <a:rPr lang="en-US" dirty="0" smtClean="0"/>
              <a:t>be available</a:t>
            </a:r>
            <a:r>
              <a:rPr lang="en-US" dirty="0"/>
              <a:t>. I could use another organism </a:t>
            </a:r>
            <a:r>
              <a:rPr lang="en-US" dirty="0" smtClean="0"/>
              <a:t>that buds</a:t>
            </a:r>
            <a:r>
              <a:rPr lang="en-US" dirty="0"/>
              <a:t>, such as a hydra.</a:t>
            </a:r>
          </a:p>
        </p:txBody>
      </p:sp>
    </p:spTree>
    <p:extLst>
      <p:ext uri="{BB962C8B-B14F-4D97-AF65-F5344CB8AC3E}">
        <p14:creationId xmlns:p14="http://schemas.microsoft.com/office/powerpoint/2010/main" val="123575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Warm Up/ Homework Check 5 </a:t>
            </a:r>
            <a:r>
              <a:rPr lang="en-US" dirty="0" smtClean="0"/>
              <a:t>minutes</a:t>
            </a:r>
          </a:p>
          <a:p>
            <a:r>
              <a:rPr lang="en-US" dirty="0" smtClean="0"/>
              <a:t>2</a:t>
            </a:r>
            <a:r>
              <a:rPr lang="en-US" dirty="0"/>
              <a:t>) Chapter Key Concept Builder 5</a:t>
            </a:r>
            <a:r>
              <a:rPr lang="en-US" dirty="0" smtClean="0"/>
              <a:t> minutes</a:t>
            </a:r>
            <a:endParaRPr lang="en-US" dirty="0" smtClean="0"/>
          </a:p>
          <a:p>
            <a:r>
              <a:rPr lang="en-US" dirty="0"/>
              <a:t>3</a:t>
            </a:r>
            <a:r>
              <a:rPr lang="en-US" dirty="0" smtClean="0"/>
              <a:t>) </a:t>
            </a:r>
            <a:r>
              <a:rPr lang="en-US" dirty="0" smtClean="0"/>
              <a:t>Classwork 15 minutes</a:t>
            </a:r>
          </a:p>
          <a:p>
            <a:r>
              <a:rPr lang="en-US" dirty="0"/>
              <a:t>4</a:t>
            </a:r>
            <a:r>
              <a:rPr lang="en-US" dirty="0" smtClean="0"/>
              <a:t>) </a:t>
            </a:r>
            <a:r>
              <a:rPr lang="en-US" dirty="0" smtClean="0"/>
              <a:t>Challenge and Enrichment 10 minutes</a:t>
            </a:r>
          </a:p>
          <a:p>
            <a:r>
              <a:rPr lang="en-US" dirty="0" smtClean="0"/>
              <a:t> 5</a:t>
            </a:r>
            <a:r>
              <a:rPr lang="en-US" dirty="0" smtClean="0"/>
              <a:t>) </a:t>
            </a:r>
            <a:r>
              <a:rPr lang="en-US" dirty="0" smtClean="0"/>
              <a:t>Video 7 minutes</a:t>
            </a:r>
            <a:endParaRPr lang="en-US" dirty="0" smtClean="0"/>
          </a:p>
          <a:p>
            <a:r>
              <a:rPr lang="en-US" dirty="0" smtClean="0"/>
              <a:t>6) No additional homework (work on your Brain Pop assignment .)</a:t>
            </a:r>
          </a:p>
        </p:txBody>
      </p:sp>
    </p:spTree>
    <p:extLst>
      <p:ext uri="{BB962C8B-B14F-4D97-AF65-F5344CB8AC3E}">
        <p14:creationId xmlns:p14="http://schemas.microsoft.com/office/powerpoint/2010/main" val="11092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Key Concept </a:t>
            </a:r>
            <a:r>
              <a:rPr lang="en-US" dirty="0" smtClean="0"/>
              <a:t>Builder-5  </a:t>
            </a:r>
            <a:r>
              <a:rPr lang="en-US" dirty="0" smtClean="0"/>
              <a:t>minutes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five questions. We finished to Chapter 12 Cell Reproduction. Tomorrow we will have an open notebook quiz on Lesson 2 Asexual reproduction.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98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Reproduction ensures the survival of </a:t>
            </a:r>
            <a:r>
              <a:rPr lang="en-US" dirty="0" smtClean="0"/>
              <a:t>species. If </a:t>
            </a:r>
            <a:r>
              <a:rPr lang="en-US" dirty="0"/>
              <a:t>living things stopped reproducing, </a:t>
            </a:r>
            <a:r>
              <a:rPr lang="en-US" dirty="0" smtClean="0"/>
              <a:t>they would </a:t>
            </a:r>
            <a:r>
              <a:rPr lang="en-US" dirty="0"/>
              <a:t>eventually die off.</a:t>
            </a:r>
          </a:p>
          <a:p>
            <a:r>
              <a:rPr lang="en-US" b="1" dirty="0"/>
              <a:t>2. </a:t>
            </a:r>
            <a:r>
              <a:rPr lang="en-US" dirty="0"/>
              <a:t>Sexual reproduction is the production </a:t>
            </a:r>
            <a:r>
              <a:rPr lang="en-US" dirty="0" smtClean="0"/>
              <a:t>of offspring </a:t>
            </a:r>
            <a:r>
              <a:rPr lang="en-US" dirty="0"/>
              <a:t>by the joining of a sperm and </a:t>
            </a:r>
            <a:r>
              <a:rPr lang="en-US" dirty="0" smtClean="0"/>
              <a:t>an egg</a:t>
            </a:r>
            <a:r>
              <a:rPr lang="en-US" dirty="0"/>
              <a:t>. Asexual reproduction is the production </a:t>
            </a:r>
            <a:r>
              <a:rPr lang="en-US" dirty="0" smtClean="0"/>
              <a:t>of offspring </a:t>
            </a:r>
            <a:r>
              <a:rPr lang="en-US" dirty="0"/>
              <a:t>by one parent.</a:t>
            </a:r>
          </a:p>
          <a:p>
            <a:r>
              <a:rPr lang="en-US" b="1" dirty="0"/>
              <a:t>3. </a:t>
            </a:r>
            <a:r>
              <a:rPr lang="en-US" dirty="0"/>
              <a:t>Meiosis is important because it maintains </a:t>
            </a:r>
            <a:r>
              <a:rPr lang="en-US" dirty="0" smtClean="0"/>
              <a:t>the chromosome </a:t>
            </a:r>
            <a:r>
              <a:rPr lang="en-US" dirty="0"/>
              <a:t>number of a species from </a:t>
            </a:r>
            <a:r>
              <a:rPr lang="en-US" dirty="0" smtClean="0"/>
              <a:t>one generation </a:t>
            </a:r>
            <a:r>
              <a:rPr lang="en-US" dirty="0"/>
              <a:t>to the next.</a:t>
            </a:r>
          </a:p>
          <a:p>
            <a:r>
              <a:rPr lang="en-US" b="1" dirty="0"/>
              <a:t>4–5. </a:t>
            </a:r>
            <a:r>
              <a:rPr lang="en-US" dirty="0"/>
              <a:t>Answers will vary. Diagrams or concept </a:t>
            </a:r>
            <a:r>
              <a:rPr lang="en-US" dirty="0" smtClean="0"/>
              <a:t>maps should </a:t>
            </a:r>
            <a:r>
              <a:rPr lang="en-US" dirty="0"/>
              <a:t>make clear, accurate connections.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Chapter Key Concepts Builder (page 51)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145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Classwork-15 minutes</a:t>
            </a:r>
            <a:br>
              <a:rPr lang="en-US" dirty="0" smtClean="0"/>
            </a:br>
            <a:r>
              <a:rPr lang="en-US" dirty="0" smtClean="0"/>
              <a:t>Content Practice A and 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assignment will be graded as a classwork </a:t>
            </a:r>
            <a:r>
              <a:rPr lang="en-US" dirty="0" smtClean="0"/>
              <a:t>(Individual work no partner).</a:t>
            </a:r>
            <a:endParaRPr lang="en-US" dirty="0" smtClean="0"/>
          </a:p>
          <a:p>
            <a:r>
              <a:rPr lang="en-US" dirty="0" smtClean="0"/>
              <a:t>Use your notes and textbook (pages 425-433)</a:t>
            </a:r>
          </a:p>
          <a:p>
            <a:r>
              <a:rPr lang="en-US" dirty="0" smtClean="0"/>
              <a:t>There are 20 question total each question is 5 point.</a:t>
            </a:r>
          </a:p>
          <a:p>
            <a:r>
              <a:rPr lang="en-US" dirty="0" smtClean="0"/>
              <a:t>Student who finish early ask for the challenge and enrichment. </a:t>
            </a:r>
          </a:p>
          <a:p>
            <a:r>
              <a:rPr lang="en-US" dirty="0" smtClean="0"/>
              <a:t>Student who finish the classwork will get great scientists point.</a:t>
            </a:r>
          </a:p>
        </p:txBody>
      </p:sp>
    </p:spTree>
    <p:extLst>
      <p:ext uri="{BB962C8B-B14F-4D97-AF65-F5344CB8AC3E}">
        <p14:creationId xmlns:p14="http://schemas.microsoft.com/office/powerpoint/2010/main" val="45742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Enrichment and Challenge- 10 minutes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assignment will be additional point to your first classwork. 50 point each. Enrichment 50 points</a:t>
            </a:r>
          </a:p>
          <a:p>
            <a:r>
              <a:rPr lang="en-US" dirty="0" smtClean="0"/>
              <a:t>Challenge 50 points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4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Video- Types of Asexual Reproduction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1) </a:t>
            </a:r>
            <a:r>
              <a:rPr lang="en-US" dirty="0" smtClean="0">
                <a:hlinkClick r:id="rId2"/>
              </a:rPr>
              <a:t>Fission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2) Budding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3) Cloning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4) Regeneration 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5) Vegetative Reproduction </a:t>
            </a:r>
            <a:endParaRPr lang="en-US" dirty="0" smtClean="0"/>
          </a:p>
          <a:p>
            <a:r>
              <a:rPr lang="en-US" dirty="0" smtClean="0"/>
              <a:t>6) </a:t>
            </a:r>
            <a:r>
              <a:rPr lang="en-US" dirty="0" smtClean="0">
                <a:hlinkClick r:id="rId7"/>
              </a:rPr>
              <a:t>What is Asexual Reproduction </a:t>
            </a:r>
            <a:endParaRPr lang="en-US" dirty="0" smtClean="0"/>
          </a:p>
          <a:p>
            <a:r>
              <a:rPr lang="en-US" dirty="0" smtClean="0"/>
              <a:t>7) </a:t>
            </a:r>
            <a:r>
              <a:rPr lang="en-US" dirty="0" smtClean="0">
                <a:hlinkClick r:id="rId8"/>
              </a:rPr>
              <a:t>What is Asexual reproduction 2    </a:t>
            </a:r>
          </a:p>
          <a:p>
            <a:r>
              <a:rPr lang="en-US" dirty="0" smtClean="0">
                <a:hlinkClick r:id="rId8"/>
              </a:rPr>
              <a:t>8) </a:t>
            </a:r>
            <a:r>
              <a:rPr lang="en-US" dirty="0" smtClean="0">
                <a:hlinkClick r:id="rId9"/>
              </a:rPr>
              <a:t>Asexual reproduction vs Sexual Reproduction </a:t>
            </a:r>
            <a:r>
              <a:rPr lang="en-US" dirty="0" smtClean="0">
                <a:hlinkClick r:id="rId9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32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522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Bell Work 5 minutes 11/30/17 Thursday</vt:lpstr>
      <vt:lpstr>Homework Check-Sample Answer </vt:lpstr>
      <vt:lpstr>Today Agenda</vt:lpstr>
      <vt:lpstr>Chapter Key Concept Builder-5  minutes </vt:lpstr>
      <vt:lpstr>Chapter Key Concepts Builder (page 51) </vt:lpstr>
      <vt:lpstr>Classwork-15 minutes Content Practice A and B </vt:lpstr>
      <vt:lpstr>Enrichment and Challenge- 10 minutes </vt:lpstr>
      <vt:lpstr>Video- Types of Asexual Reproduction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Classwork-15 minutes Content Practice A and B </dc:title>
  <dc:creator>ailbay</dc:creator>
  <cp:lastModifiedBy>TMSA</cp:lastModifiedBy>
  <cp:revision>9</cp:revision>
  <dcterms:created xsi:type="dcterms:W3CDTF">2006-08-16T00:00:00Z</dcterms:created>
  <dcterms:modified xsi:type="dcterms:W3CDTF">2017-11-30T12:40:47Z</dcterms:modified>
</cp:coreProperties>
</file>