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lstStyle/>
          <a:p>
            <a:r>
              <a:rPr lang="en-US" dirty="0" smtClean="0"/>
              <a:t>Warm Up 11-4-16 Friday</a:t>
            </a:r>
            <a:endParaRPr lang="en-US" dirty="0"/>
          </a:p>
        </p:txBody>
      </p:sp>
      <p:sp>
        <p:nvSpPr>
          <p:cNvPr id="3" name="Subtitle 2"/>
          <p:cNvSpPr>
            <a:spLocks noGrp="1"/>
          </p:cNvSpPr>
          <p:nvPr>
            <p:ph type="subTitle" idx="1"/>
          </p:nvPr>
        </p:nvSpPr>
        <p:spPr>
          <a:xfrm>
            <a:off x="762000" y="1752600"/>
            <a:ext cx="8077200" cy="4419600"/>
          </a:xfrm>
        </p:spPr>
        <p:txBody>
          <a:bodyPr>
            <a:normAutofit/>
          </a:bodyPr>
          <a:lstStyle/>
          <a:p>
            <a:r>
              <a:rPr lang="en-US" sz="6600" b="1" dirty="0" smtClean="0"/>
              <a:t>1)What are the four main example of </a:t>
            </a:r>
            <a:r>
              <a:rPr lang="en-US" sz="6600" b="1" dirty="0" err="1" smtClean="0"/>
              <a:t>protist</a:t>
            </a:r>
            <a:r>
              <a:rPr lang="en-US" sz="6600" b="1" dirty="0" smtClean="0"/>
              <a:t>?</a:t>
            </a:r>
            <a:endParaRPr lang="en-US" sz="6600" b="1" dirty="0"/>
          </a:p>
        </p:txBody>
      </p:sp>
    </p:spTree>
    <p:extLst>
      <p:ext uri="{BB962C8B-B14F-4D97-AF65-F5344CB8AC3E}">
        <p14:creationId xmlns:p14="http://schemas.microsoft.com/office/powerpoint/2010/main" val="2412598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What makes </a:t>
            </a:r>
            <a:r>
              <a:rPr lang="en-US" dirty="0" err="1" smtClean="0"/>
              <a:t>algea</a:t>
            </a:r>
            <a:r>
              <a:rPr lang="en-US" dirty="0" smtClean="0"/>
              <a:t> plant-like </a:t>
            </a:r>
            <a:r>
              <a:rPr lang="en-US" dirty="0" err="1" smtClean="0"/>
              <a:t>protists</a:t>
            </a:r>
            <a:r>
              <a:rPr lang="en-US" dirty="0" smtClean="0"/>
              <a:t>?</a:t>
            </a:r>
            <a:endParaRPr lang="en-US" dirty="0"/>
          </a:p>
        </p:txBody>
      </p:sp>
      <p:sp>
        <p:nvSpPr>
          <p:cNvPr id="3" name="Content Placeholder 2"/>
          <p:cNvSpPr>
            <a:spLocks noGrp="1"/>
          </p:cNvSpPr>
          <p:nvPr>
            <p:ph idx="1"/>
          </p:nvPr>
        </p:nvSpPr>
        <p:spPr/>
        <p:txBody>
          <a:bodyPr>
            <a:normAutofit/>
          </a:bodyPr>
          <a:lstStyle/>
          <a:p>
            <a:r>
              <a:rPr lang="en-US" sz="5400" dirty="0" smtClean="0"/>
              <a:t>They produce food by photosynthesis. </a:t>
            </a:r>
            <a:endParaRPr lang="en-US" sz="5400" dirty="0"/>
          </a:p>
        </p:txBody>
      </p:sp>
    </p:spTree>
    <p:extLst>
      <p:ext uri="{BB962C8B-B14F-4D97-AF65-F5344CB8AC3E}">
        <p14:creationId xmlns:p14="http://schemas.microsoft.com/office/powerpoint/2010/main" val="3701893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What </a:t>
            </a:r>
            <a:r>
              <a:rPr lang="en-US" dirty="0" err="1" smtClean="0"/>
              <a:t>protist</a:t>
            </a:r>
            <a:r>
              <a:rPr lang="en-US" dirty="0" smtClean="0"/>
              <a:t> exists as multi-cellular?</a:t>
            </a:r>
            <a:endParaRPr lang="en-US" dirty="0"/>
          </a:p>
        </p:txBody>
      </p:sp>
      <p:sp>
        <p:nvSpPr>
          <p:cNvPr id="3" name="Content Placeholder 2"/>
          <p:cNvSpPr>
            <a:spLocks noGrp="1"/>
          </p:cNvSpPr>
          <p:nvPr>
            <p:ph idx="1"/>
          </p:nvPr>
        </p:nvSpPr>
        <p:spPr/>
        <p:txBody>
          <a:bodyPr/>
          <a:lstStyle/>
          <a:p>
            <a:r>
              <a:rPr lang="en-US" dirty="0" err="1" smtClean="0"/>
              <a:t>Volvox</a:t>
            </a:r>
            <a:r>
              <a:rPr lang="en-US" dirty="0" smtClean="0"/>
              <a:t>.</a:t>
            </a:r>
            <a:endParaRPr lang="en-US" dirty="0"/>
          </a:p>
        </p:txBody>
      </p:sp>
    </p:spTree>
    <p:extLst>
      <p:ext uri="{BB962C8B-B14F-4D97-AF65-F5344CB8AC3E}">
        <p14:creationId xmlns:p14="http://schemas.microsoft.com/office/powerpoint/2010/main" val="3156467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7)What does autotrophic mean?</a:t>
            </a:r>
            <a:br>
              <a:rPr lang="en-US" dirty="0" smtClean="0"/>
            </a:br>
            <a:r>
              <a:rPr lang="en-US" dirty="0" smtClean="0"/>
              <a:t>Which </a:t>
            </a:r>
            <a:r>
              <a:rPr lang="en-US" dirty="0" err="1" smtClean="0"/>
              <a:t>protists</a:t>
            </a:r>
            <a:r>
              <a:rPr lang="en-US" dirty="0" smtClean="0"/>
              <a:t> are autotrophic?</a:t>
            </a:r>
            <a:endParaRPr lang="en-US" dirty="0"/>
          </a:p>
        </p:txBody>
      </p:sp>
      <p:sp>
        <p:nvSpPr>
          <p:cNvPr id="3" name="Content Placeholder 2"/>
          <p:cNvSpPr>
            <a:spLocks noGrp="1"/>
          </p:cNvSpPr>
          <p:nvPr>
            <p:ph idx="1"/>
          </p:nvPr>
        </p:nvSpPr>
        <p:spPr/>
        <p:txBody>
          <a:bodyPr/>
          <a:lstStyle/>
          <a:p>
            <a:r>
              <a:rPr lang="en-US" dirty="0" smtClean="0"/>
              <a:t>1) An </a:t>
            </a:r>
            <a:r>
              <a:rPr lang="en-US" dirty="0"/>
              <a:t>organism capable of synthesizing its own food from inorganic substances using light or chemical energy. </a:t>
            </a:r>
            <a:endParaRPr lang="en-US" dirty="0" smtClean="0"/>
          </a:p>
          <a:p>
            <a:r>
              <a:rPr lang="en-US" dirty="0" smtClean="0"/>
              <a:t>2)Green </a:t>
            </a:r>
            <a:r>
              <a:rPr lang="en-US" dirty="0"/>
              <a:t>plants, algae, and certain bacteria are </a:t>
            </a:r>
            <a:r>
              <a:rPr lang="en-US" b="1" dirty="0"/>
              <a:t>autotrophs</a:t>
            </a:r>
            <a:r>
              <a:rPr lang="en-US" dirty="0" smtClean="0"/>
              <a:t>. (Plant-like </a:t>
            </a:r>
            <a:r>
              <a:rPr lang="en-US" dirty="0" err="1" smtClean="0"/>
              <a:t>protists</a:t>
            </a:r>
            <a:r>
              <a:rPr lang="en-US" dirty="0" smtClean="0"/>
              <a:t>)</a:t>
            </a:r>
            <a:endParaRPr lang="en-US" dirty="0"/>
          </a:p>
        </p:txBody>
      </p:sp>
    </p:spTree>
    <p:extLst>
      <p:ext uri="{BB962C8B-B14F-4D97-AF65-F5344CB8AC3E}">
        <p14:creationId xmlns:p14="http://schemas.microsoft.com/office/powerpoint/2010/main" val="952754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8)How do </a:t>
            </a:r>
            <a:r>
              <a:rPr lang="en-US" dirty="0" err="1" smtClean="0"/>
              <a:t>protist</a:t>
            </a:r>
            <a:r>
              <a:rPr lang="en-US" dirty="0" smtClean="0"/>
              <a:t> move?</a:t>
            </a:r>
            <a:endParaRPr lang="en-US" dirty="0"/>
          </a:p>
        </p:txBody>
      </p:sp>
      <p:sp>
        <p:nvSpPr>
          <p:cNvPr id="3" name="Content Placeholder 2"/>
          <p:cNvSpPr>
            <a:spLocks noGrp="1"/>
          </p:cNvSpPr>
          <p:nvPr>
            <p:ph idx="1"/>
          </p:nvPr>
        </p:nvSpPr>
        <p:spPr/>
        <p:txBody>
          <a:bodyPr/>
          <a:lstStyle/>
          <a:p>
            <a:r>
              <a:rPr lang="en-US" dirty="0" smtClean="0"/>
              <a:t>1) Flagella (Tail like structure- </a:t>
            </a:r>
            <a:r>
              <a:rPr lang="en-US" dirty="0" err="1" smtClean="0"/>
              <a:t>Algea</a:t>
            </a:r>
            <a:r>
              <a:rPr lang="en-US" dirty="0" smtClean="0"/>
              <a:t>, Euglena)</a:t>
            </a:r>
          </a:p>
          <a:p>
            <a:r>
              <a:rPr lang="en-US" dirty="0" smtClean="0"/>
              <a:t>2) Cilia ( hair like structure-Paramecium, </a:t>
            </a:r>
            <a:r>
              <a:rPr lang="en-US" dirty="0" err="1" smtClean="0"/>
              <a:t>Volvox</a:t>
            </a:r>
            <a:r>
              <a:rPr lang="en-US" dirty="0" smtClean="0"/>
              <a:t>)</a:t>
            </a:r>
          </a:p>
          <a:p>
            <a:r>
              <a:rPr lang="en-US" dirty="0" smtClean="0"/>
              <a:t>3) Pseudopodia (false foot-amoeba)</a:t>
            </a:r>
          </a:p>
          <a:p>
            <a:r>
              <a:rPr lang="en-US" dirty="0" smtClean="0"/>
              <a:t>4) Parasites (fungi-like )</a:t>
            </a:r>
          </a:p>
        </p:txBody>
      </p:sp>
    </p:spTree>
    <p:extLst>
      <p:ext uri="{BB962C8B-B14F-4D97-AF65-F5344CB8AC3E}">
        <p14:creationId xmlns:p14="http://schemas.microsoft.com/office/powerpoint/2010/main" val="1913263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smtClean="0"/>
              <a:t>9)Identify the important cell organelles in the following diagrams and explain their role in cell activity. </a:t>
            </a:r>
            <a:endParaRPr lang="en-US" dirty="0"/>
          </a:p>
        </p:txBody>
      </p:sp>
      <p:sp>
        <p:nvSpPr>
          <p:cNvPr id="3" name="Content Placeholder 2"/>
          <p:cNvSpPr>
            <a:spLocks noGrp="1"/>
          </p:cNvSpPr>
          <p:nvPr>
            <p:ph idx="1"/>
          </p:nvPr>
        </p:nvSpPr>
        <p:spPr>
          <a:xfrm>
            <a:off x="457200" y="2286000"/>
            <a:ext cx="8229600" cy="4114800"/>
          </a:xfrm>
        </p:spPr>
        <p:txBody>
          <a:bodyPr>
            <a:normAutofit/>
          </a:bodyPr>
          <a:lstStyle/>
          <a:p>
            <a:endParaRPr lang="en-US" dirty="0"/>
          </a:p>
        </p:txBody>
      </p:sp>
    </p:spTree>
    <p:extLst>
      <p:ext uri="{BB962C8B-B14F-4D97-AF65-F5344CB8AC3E}">
        <p14:creationId xmlns:p14="http://schemas.microsoft.com/office/powerpoint/2010/main" val="1549066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Cell</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6795448"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7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Cell </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7704308" cy="5600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3660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u="sng" dirty="0"/>
              <a:t>cell membrane</a:t>
            </a:r>
            <a:r>
              <a:rPr lang="en-US" dirty="0"/>
              <a:t> - the thin layer of protein and fat that surrounds the cell, but is inside the cell wall. The cell membrane is semipermeable, allowing some substances to pass into the cell and blocking others.</a:t>
            </a:r>
            <a:br>
              <a:rPr lang="en-US" dirty="0"/>
            </a:br>
            <a:r>
              <a:rPr lang="en-US" b="1" u="sng" dirty="0"/>
              <a:t>cell wall</a:t>
            </a:r>
            <a:r>
              <a:rPr lang="en-US" dirty="0"/>
              <a:t> - a thick, rigid membrane that surrounds a plant cell. This layer of cellulose fiber gives the cell most of its support and structure. The cell wall also bonds with other cell walls to form the structure of the plant.</a:t>
            </a:r>
            <a:br>
              <a:rPr lang="en-US" dirty="0"/>
            </a:br>
            <a:r>
              <a:rPr lang="en-US" b="1" u="sng" dirty="0"/>
              <a:t>centrosome</a:t>
            </a:r>
            <a:r>
              <a:rPr lang="en-US" dirty="0"/>
              <a:t> - (also called the "microtubule organizing center") a small body located near the nucleus - it has a dense center and radiating tubules. The centrosome is where microtubules are made. During cell division (mitosis), the centrosome divides and the two parts move to opposite sides of the dividing cell.</a:t>
            </a:r>
            <a:br>
              <a:rPr lang="en-US" dirty="0"/>
            </a:br>
            <a:r>
              <a:rPr lang="en-US" b="1" u="sng" dirty="0"/>
              <a:t>chloroplast</a:t>
            </a:r>
            <a:r>
              <a:rPr lang="en-US" dirty="0"/>
              <a:t> - an elongated or disc-shaped organelle containing chlorophyll. Photosynthesis (in which energy from sunlight is converted into chemical energy - food) takes place in the chloroplasts.</a:t>
            </a:r>
            <a:br>
              <a:rPr lang="en-US" dirty="0"/>
            </a:br>
            <a:r>
              <a:rPr lang="en-US" b="1" u="sng" dirty="0"/>
              <a:t>cytoplasm</a:t>
            </a:r>
            <a:r>
              <a:rPr lang="en-US" dirty="0"/>
              <a:t> - the jellylike material outside the cell nucleus in which the organelles are located.</a:t>
            </a:r>
            <a:br>
              <a:rPr lang="en-US" dirty="0"/>
            </a:br>
            <a:r>
              <a:rPr lang="en-US" b="1" u="sng" dirty="0"/>
              <a:t>Golgi body</a:t>
            </a:r>
            <a:r>
              <a:rPr lang="en-US" dirty="0"/>
              <a:t> - (also called the Golgi apparatus or Golgi complex) a flattened, layered, sac-like organelle that looks like a stack of pancakes and is located near the nucleus. The Golgi body packages proteins and carbohydrates into membrane-bound vesicles for "export" from the cell.</a:t>
            </a:r>
            <a:br>
              <a:rPr lang="en-US" dirty="0"/>
            </a:br>
            <a:r>
              <a:rPr lang="en-US" b="1" u="sng" dirty="0"/>
              <a:t>mitochondrion</a:t>
            </a:r>
            <a:r>
              <a:rPr lang="en-US" dirty="0"/>
              <a:t> - spherical to rod-shaped organelles with a double membrane. The inner membrane is </a:t>
            </a:r>
            <a:r>
              <a:rPr lang="en-US" dirty="0" err="1"/>
              <a:t>infolded</a:t>
            </a:r>
            <a:r>
              <a:rPr lang="en-US" dirty="0"/>
              <a:t> many times, forming a series of projections (called cristae). The mitochondrion converts the energy stored in glucose into ATP (adenosine triphosphate) for the cell.</a:t>
            </a:r>
          </a:p>
          <a:p>
            <a:endParaRPr lang="en-US" dirty="0"/>
          </a:p>
        </p:txBody>
      </p:sp>
    </p:spTree>
    <p:extLst>
      <p:ext uri="{BB962C8B-B14F-4D97-AF65-F5344CB8AC3E}">
        <p14:creationId xmlns:p14="http://schemas.microsoft.com/office/powerpoint/2010/main" val="3553511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u="sng" dirty="0"/>
              <a:t>nuclear membrane</a:t>
            </a:r>
            <a:r>
              <a:rPr lang="en-US" dirty="0"/>
              <a:t> - the membrane that surrounds the nucleus.</a:t>
            </a:r>
            <a:br>
              <a:rPr lang="en-US" dirty="0"/>
            </a:br>
            <a:r>
              <a:rPr lang="en-US" b="1" u="sng" dirty="0"/>
              <a:t>nucleolus</a:t>
            </a:r>
            <a:r>
              <a:rPr lang="en-US" dirty="0"/>
              <a:t> - an organelle within the nucleus - it is where ribosomal RNA is produced.</a:t>
            </a:r>
            <a:br>
              <a:rPr lang="en-US" dirty="0"/>
            </a:br>
            <a:r>
              <a:rPr lang="en-US" b="1" u="sng" dirty="0"/>
              <a:t>nucleus</a:t>
            </a:r>
            <a:r>
              <a:rPr lang="en-US" dirty="0"/>
              <a:t> - a spherical body containing many organelles, including the nucleolus. The nucleus controls many of the functions of the cell (by controlling protein synthesis) and contains DNA (in chromosomes). The nucleus is surrounded by the nuclear membrane</a:t>
            </a:r>
            <a:br>
              <a:rPr lang="en-US" dirty="0"/>
            </a:br>
            <a:r>
              <a:rPr lang="en-US" b="1" u="sng" dirty="0"/>
              <a:t>ribosome</a:t>
            </a:r>
            <a:r>
              <a:rPr lang="en-US" dirty="0"/>
              <a:t> - small organelles composed of RNA-rich cytoplasmic granules that are sites of protein synthesis.</a:t>
            </a:r>
            <a:br>
              <a:rPr lang="en-US" dirty="0"/>
            </a:br>
            <a:r>
              <a:rPr lang="en-US" b="1" u="sng" dirty="0"/>
              <a:t>rough endoplasmic reticulum</a:t>
            </a:r>
            <a:r>
              <a:rPr lang="en-US" dirty="0"/>
              <a:t> - (rough ER) a vast system of interconnected, membranous, </a:t>
            </a:r>
            <a:r>
              <a:rPr lang="en-US" dirty="0" err="1"/>
              <a:t>infolded</a:t>
            </a:r>
            <a:r>
              <a:rPr lang="en-US" dirty="0"/>
              <a:t> and convoluted sacks that are located in the cell's cytoplasm (the ER is continuous with the outer nuclear membrane). Rough ER is covered with ribosomes that give it a rough appearance. Rough ER transports materials through the cell and produces proteins in sacks called cisternae (which are sent to the Golgi body, or inserted into the cell membrane).</a:t>
            </a:r>
            <a:br>
              <a:rPr lang="en-US" dirty="0"/>
            </a:br>
            <a:r>
              <a:rPr lang="en-US" b="1" u="sng" dirty="0"/>
              <a:t>smooth endoplasmic reticulum</a:t>
            </a:r>
            <a:r>
              <a:rPr lang="en-US" dirty="0"/>
              <a:t> - (smooth ER) a vast system of interconnected, membranous, </a:t>
            </a:r>
            <a:r>
              <a:rPr lang="en-US" dirty="0" err="1"/>
              <a:t>infolded</a:t>
            </a:r>
            <a:r>
              <a:rPr lang="en-US" dirty="0"/>
              <a:t> and convoluted tubes that are located in the cell's cytoplasm (the ER is continuous with the outer nuclear membrane). The space within the ER is called the ER lumen. Smooth ER transports materials through the cell. It contains enzymes and produces and digests lipids (fats) and membrane proteins; smooth ER buds off from rough ER, moving the newly-made proteins and lipids to the Golgi body and membranes.</a:t>
            </a:r>
            <a:br>
              <a:rPr lang="en-US" dirty="0"/>
            </a:br>
            <a:r>
              <a:rPr lang="en-US" b="1" u="sng" dirty="0"/>
              <a:t>vacuole</a:t>
            </a:r>
            <a:r>
              <a:rPr lang="en-US" dirty="0"/>
              <a:t> - a large, membrane-bound space within a plant cell that is filled with fluid. Most plant cells have a single vacuole that takes up much of the cell. It helps maintain the shape of the cell.</a:t>
            </a:r>
          </a:p>
          <a:p>
            <a:endParaRPr lang="en-US" dirty="0"/>
          </a:p>
        </p:txBody>
      </p:sp>
    </p:spTree>
    <p:extLst>
      <p:ext uri="{BB962C8B-B14F-4D97-AF65-F5344CB8AC3E}">
        <p14:creationId xmlns:p14="http://schemas.microsoft.com/office/powerpoint/2010/main" val="1995555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The test is Thursday 11/10/16 . </a:t>
            </a:r>
            <a:endParaRPr lang="en-US" dirty="0"/>
          </a:p>
        </p:txBody>
      </p:sp>
    </p:spTree>
    <p:extLst>
      <p:ext uri="{BB962C8B-B14F-4D97-AF65-F5344CB8AC3E}">
        <p14:creationId xmlns:p14="http://schemas.microsoft.com/office/powerpoint/2010/main" val="388483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4400" dirty="0" smtClean="0"/>
              <a:t>1) Euglena ( Plant-like-Flagella  ) </a:t>
            </a:r>
          </a:p>
          <a:p>
            <a:r>
              <a:rPr lang="en-US" sz="4400" dirty="0" smtClean="0"/>
              <a:t>2) Amoeba ( Animal-like-Pseudopodia(False Foot)</a:t>
            </a:r>
          </a:p>
          <a:p>
            <a:r>
              <a:rPr lang="en-US" sz="4400" dirty="0" smtClean="0"/>
              <a:t>3) Paramecium ( Animal-like- Cilia) </a:t>
            </a:r>
          </a:p>
          <a:p>
            <a:r>
              <a:rPr lang="en-US" sz="4400" dirty="0" smtClean="0"/>
              <a:t>4) </a:t>
            </a:r>
            <a:r>
              <a:rPr lang="en-US" sz="4400" dirty="0" err="1" smtClean="0"/>
              <a:t>Volvox</a:t>
            </a:r>
            <a:r>
              <a:rPr lang="en-US" sz="4400" dirty="0" smtClean="0"/>
              <a:t> ( plant-like- Cilia) </a:t>
            </a:r>
            <a:endParaRPr lang="en-US" sz="4400" dirty="0"/>
          </a:p>
        </p:txBody>
      </p:sp>
    </p:spTree>
    <p:extLst>
      <p:ext uri="{BB962C8B-B14F-4D97-AF65-F5344CB8AC3E}">
        <p14:creationId xmlns:p14="http://schemas.microsoft.com/office/powerpoint/2010/main" val="3705159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normAutofit lnSpcReduction="10000"/>
          </a:bodyPr>
          <a:lstStyle/>
          <a:p>
            <a:r>
              <a:rPr lang="en-US" sz="4000" b="1" dirty="0" smtClean="0"/>
              <a:t>1) Warm Up 5 minutes</a:t>
            </a:r>
          </a:p>
          <a:p>
            <a:r>
              <a:rPr lang="en-US" sz="4000" b="1" dirty="0" smtClean="0"/>
              <a:t>2) Study Guide </a:t>
            </a:r>
          </a:p>
          <a:p>
            <a:r>
              <a:rPr lang="en-US" sz="4000" b="1" dirty="0" smtClean="0"/>
              <a:t>3) </a:t>
            </a:r>
            <a:r>
              <a:rPr lang="en-US" sz="4000" b="1" dirty="0" err="1" smtClean="0"/>
              <a:t>Classdojo</a:t>
            </a:r>
            <a:r>
              <a:rPr lang="en-US" sz="4000" b="1" dirty="0" smtClean="0"/>
              <a:t> student username register. </a:t>
            </a:r>
          </a:p>
          <a:p>
            <a:r>
              <a:rPr lang="en-US" sz="4000" b="1" dirty="0" smtClean="0"/>
              <a:t>4) STEM fair STEP 2/Step 3 ( background search / Variable and Hypothesis) </a:t>
            </a:r>
          </a:p>
          <a:p>
            <a:endParaRPr lang="en-US" dirty="0" smtClean="0"/>
          </a:p>
          <a:p>
            <a:endParaRPr lang="en-US" dirty="0" smtClean="0"/>
          </a:p>
        </p:txBody>
      </p:sp>
    </p:spTree>
    <p:extLst>
      <p:ext uri="{BB962C8B-B14F-4D97-AF65-F5344CB8AC3E}">
        <p14:creationId xmlns:p14="http://schemas.microsoft.com/office/powerpoint/2010/main" val="915718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a:t>
            </a:r>
            <a:endParaRPr lang="en-US" dirty="0"/>
          </a:p>
        </p:txBody>
      </p:sp>
      <p:sp>
        <p:nvSpPr>
          <p:cNvPr id="3" name="Content Placeholder 2"/>
          <p:cNvSpPr>
            <a:spLocks noGrp="1"/>
          </p:cNvSpPr>
          <p:nvPr>
            <p:ph idx="1"/>
          </p:nvPr>
        </p:nvSpPr>
        <p:spPr/>
        <p:txBody>
          <a:bodyPr/>
          <a:lstStyle/>
          <a:p>
            <a:r>
              <a:rPr lang="en-US" dirty="0" smtClean="0"/>
              <a:t>1)</a:t>
            </a:r>
            <a:r>
              <a:rPr lang="en-US" dirty="0" err="1" smtClean="0"/>
              <a:t>Euglana</a:t>
            </a:r>
            <a:r>
              <a:rPr lang="en-US" dirty="0" smtClean="0"/>
              <a:t> Draw Sketch</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33600"/>
            <a:ext cx="7620000" cy="371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3401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r>
              <a:rPr lang="en-US" dirty="0" smtClean="0"/>
              <a:t>1) Rough sketch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351314"/>
            <a:ext cx="7162800" cy="375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3719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1-Paramecium</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5375" y="2101056"/>
            <a:ext cx="6953250"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8333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What is flagellum?</a:t>
            </a:r>
            <a:endParaRPr lang="en-US" dirty="0"/>
          </a:p>
        </p:txBody>
      </p:sp>
      <p:sp>
        <p:nvSpPr>
          <p:cNvPr id="3" name="Content Placeholder 2"/>
          <p:cNvSpPr>
            <a:spLocks noGrp="1"/>
          </p:cNvSpPr>
          <p:nvPr>
            <p:ph idx="1"/>
          </p:nvPr>
        </p:nvSpPr>
        <p:spPr/>
        <p:txBody>
          <a:bodyPr>
            <a:normAutofit/>
          </a:bodyPr>
          <a:lstStyle/>
          <a:p>
            <a:r>
              <a:rPr lang="en-US" sz="6000" dirty="0" smtClean="0"/>
              <a:t>1) </a:t>
            </a:r>
            <a:r>
              <a:rPr lang="en-US" sz="6000" dirty="0"/>
              <a:t>A </a:t>
            </a:r>
            <a:r>
              <a:rPr lang="en-US" sz="6000" b="1" dirty="0"/>
              <a:t>flagellum</a:t>
            </a:r>
            <a:r>
              <a:rPr lang="en-US" sz="6000" dirty="0"/>
              <a:t> is a whip-like structure that allows a cell to move</a:t>
            </a:r>
            <a:r>
              <a:rPr lang="en-US" sz="6000" dirty="0" smtClean="0"/>
              <a:t>. </a:t>
            </a:r>
            <a:endParaRPr lang="en-US" sz="6000" dirty="0"/>
          </a:p>
        </p:txBody>
      </p:sp>
    </p:spTree>
    <p:extLst>
      <p:ext uri="{BB962C8B-B14F-4D97-AF65-F5344CB8AC3E}">
        <p14:creationId xmlns:p14="http://schemas.microsoft.com/office/powerpoint/2010/main" val="2781065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What does an amoeba use to move?</a:t>
            </a:r>
            <a:endParaRPr lang="en-US" dirty="0"/>
          </a:p>
        </p:txBody>
      </p:sp>
      <p:sp>
        <p:nvSpPr>
          <p:cNvPr id="3" name="Content Placeholder 2"/>
          <p:cNvSpPr>
            <a:spLocks noGrp="1"/>
          </p:cNvSpPr>
          <p:nvPr>
            <p:ph idx="1"/>
          </p:nvPr>
        </p:nvSpPr>
        <p:spPr/>
        <p:txBody>
          <a:bodyPr>
            <a:normAutofit/>
          </a:bodyPr>
          <a:lstStyle/>
          <a:p>
            <a:r>
              <a:rPr lang="en-US" sz="7200" dirty="0" smtClean="0"/>
              <a:t>They use pseudopodia( false foot) . </a:t>
            </a:r>
            <a:endParaRPr lang="en-US" sz="7200" dirty="0"/>
          </a:p>
        </p:txBody>
      </p:sp>
    </p:spTree>
    <p:extLst>
      <p:ext uri="{BB962C8B-B14F-4D97-AF65-F5344CB8AC3E}">
        <p14:creationId xmlns:p14="http://schemas.microsoft.com/office/powerpoint/2010/main" val="3616148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Called animal-like </a:t>
            </a:r>
            <a:r>
              <a:rPr lang="en-US" dirty="0" err="1" smtClean="0"/>
              <a:t>protists</a:t>
            </a:r>
            <a:r>
              <a:rPr lang="en-US" dirty="0" smtClean="0"/>
              <a:t> because they…….</a:t>
            </a:r>
            <a:endParaRPr lang="en-US" dirty="0"/>
          </a:p>
        </p:txBody>
      </p:sp>
      <p:sp>
        <p:nvSpPr>
          <p:cNvPr id="3" name="Content Placeholder 2"/>
          <p:cNvSpPr>
            <a:spLocks noGrp="1"/>
          </p:cNvSpPr>
          <p:nvPr>
            <p:ph idx="1"/>
          </p:nvPr>
        </p:nvSpPr>
        <p:spPr/>
        <p:txBody>
          <a:bodyPr>
            <a:normAutofit/>
          </a:bodyPr>
          <a:lstStyle/>
          <a:p>
            <a:r>
              <a:rPr lang="en-US" sz="7200" dirty="0" smtClean="0"/>
              <a:t>1) Protozoa</a:t>
            </a:r>
          </a:p>
          <a:p>
            <a:r>
              <a:rPr lang="en-US" sz="7200" dirty="0" smtClean="0"/>
              <a:t>2) cannot make their own food</a:t>
            </a:r>
            <a:endParaRPr lang="en-US" sz="7200" dirty="0"/>
          </a:p>
        </p:txBody>
      </p:sp>
    </p:spTree>
    <p:extLst>
      <p:ext uri="{BB962C8B-B14F-4D97-AF65-F5344CB8AC3E}">
        <p14:creationId xmlns:p14="http://schemas.microsoft.com/office/powerpoint/2010/main" val="686950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259</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Warm Up 11-4-16 Friday</vt:lpstr>
      <vt:lpstr>Answer</vt:lpstr>
      <vt:lpstr>Today Agenda</vt:lpstr>
      <vt:lpstr>Study Guide</vt:lpstr>
      <vt:lpstr>1</vt:lpstr>
      <vt:lpstr>1-Paramecium</vt:lpstr>
      <vt:lpstr>2) What is flagellum?</vt:lpstr>
      <vt:lpstr>3) What does an amoeba use to move?</vt:lpstr>
      <vt:lpstr>4)…….. Called animal-like protists because they…….</vt:lpstr>
      <vt:lpstr>5) What makes algea plant-like protists?</vt:lpstr>
      <vt:lpstr>6) What protist exists as multi-cellular?</vt:lpstr>
      <vt:lpstr>7)What does autotrophic mean? Which protists are autotrophic?</vt:lpstr>
      <vt:lpstr>8)How do protist move?</vt:lpstr>
      <vt:lpstr>9)Identify the important cell organelles in the following diagrams and explain their role in cell activity. </vt:lpstr>
      <vt:lpstr>Plant Cell</vt:lpstr>
      <vt:lpstr>Animal Cell </vt:lpstr>
      <vt:lpstr>PowerPoint Presentation</vt:lpstr>
      <vt:lpstr>PowerPoint Presentation</vt:lpstr>
      <vt:lpstr>Remember The test is Thursday 11/10/16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11-4-16 Friday</dc:title>
  <dc:creator>TMSA</dc:creator>
  <cp:lastModifiedBy>TMSA</cp:lastModifiedBy>
  <cp:revision>7</cp:revision>
  <dcterms:created xsi:type="dcterms:W3CDTF">2006-08-16T00:00:00Z</dcterms:created>
  <dcterms:modified xsi:type="dcterms:W3CDTF">2016-11-04T16:09:07Z</dcterms:modified>
</cp:coreProperties>
</file>