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uman%20Diseases%20Caused%20by%20Protists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12.org/biology/Protists-and-Human-Disease/lesson/Protists-and-Human-Disease-BIO/?referrer=featured_conte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protist%20stations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Warm Up 11-7-16 Monday </a:t>
            </a:r>
            <a:br>
              <a:rPr lang="en-US" dirty="0" smtClean="0"/>
            </a:br>
            <a:r>
              <a:rPr lang="en-US" dirty="0" smtClean="0"/>
              <a:t>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sz="6000" dirty="0" smtClean="0"/>
              <a:t>What are the </a:t>
            </a:r>
            <a:r>
              <a:rPr lang="en-US" sz="6000" b="1" dirty="0" smtClean="0"/>
              <a:t>Characteristics </a:t>
            </a:r>
            <a:r>
              <a:rPr lang="en-US" sz="6000" b="1" dirty="0"/>
              <a:t>of Kingdom </a:t>
            </a:r>
            <a:r>
              <a:rPr lang="en-US" sz="6000" b="1" dirty="0" smtClean="0"/>
              <a:t>Protista? (Write 3 of them)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59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are simple eukaryotic organisms.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Most of the organisms are unicellular, some are colonial and some are multicellular like algae.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Most of the </a:t>
            </a:r>
            <a:r>
              <a:rPr lang="en-US" dirty="0" err="1"/>
              <a:t>protists</a:t>
            </a:r>
            <a:r>
              <a:rPr lang="en-US" dirty="0"/>
              <a:t> live in water, some in moist soil or even the body of human and plants.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1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Agenda/Announcement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1) Warm Up 4 minutes</a:t>
            </a:r>
          </a:p>
          <a:p>
            <a:r>
              <a:rPr lang="en-US" dirty="0" smtClean="0"/>
              <a:t>2) Reading Article (</a:t>
            </a:r>
            <a:r>
              <a:rPr lang="en-US" dirty="0" err="1" smtClean="0"/>
              <a:t>Protist</a:t>
            </a:r>
            <a:r>
              <a:rPr lang="en-US" dirty="0" smtClean="0"/>
              <a:t> Diseases) 10 minutes</a:t>
            </a:r>
          </a:p>
          <a:p>
            <a:r>
              <a:rPr lang="en-US" dirty="0" smtClean="0"/>
              <a:t>3) Reading Article and Video 10 minutes</a:t>
            </a:r>
          </a:p>
          <a:p>
            <a:r>
              <a:rPr lang="en-US" dirty="0" smtClean="0"/>
              <a:t>4) Station Activity (21 minutes) </a:t>
            </a:r>
          </a:p>
          <a:p>
            <a:r>
              <a:rPr lang="en-US" dirty="0" smtClean="0"/>
              <a:t>5) Review (3 minutes) </a:t>
            </a:r>
          </a:p>
          <a:p>
            <a:r>
              <a:rPr lang="en-US" dirty="0" smtClean="0"/>
              <a:t>Important Dates; 11/10/16 Due Date for Step 3 STEM fair Variable and Hypothesis</a:t>
            </a:r>
          </a:p>
          <a:p>
            <a:r>
              <a:rPr lang="en-US" dirty="0" smtClean="0"/>
              <a:t>11/10 /16 </a:t>
            </a:r>
            <a:r>
              <a:rPr lang="en-US" dirty="0" err="1" smtClean="0"/>
              <a:t>Protist</a:t>
            </a:r>
            <a:r>
              <a:rPr lang="en-US" dirty="0" smtClean="0"/>
              <a:t> Chapter Test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Reading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23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Reading Article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9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Station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minutes of each station</a:t>
            </a:r>
          </a:p>
          <a:p>
            <a:r>
              <a:rPr lang="en-US" dirty="0" smtClean="0"/>
              <a:t>Group of 4 </a:t>
            </a:r>
          </a:p>
          <a:p>
            <a:r>
              <a:rPr lang="en-US" dirty="0" smtClean="0"/>
              <a:t>7 Station – Rotate clockwise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32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Activity /Homework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78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148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Warm Up 11-7-16 Monday  5 minutes</vt:lpstr>
      <vt:lpstr>Answer</vt:lpstr>
      <vt:lpstr>Today Agenda/Announcement</vt:lpstr>
      <vt:lpstr>Reading Article</vt:lpstr>
      <vt:lpstr>Reading Article 2</vt:lpstr>
      <vt:lpstr>Station Activity </vt:lpstr>
      <vt:lpstr>Review Activity /Homework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11-7-16 Monday  5 minutes</dc:title>
  <dc:creator>TMSA</dc:creator>
  <cp:lastModifiedBy>TMSA</cp:lastModifiedBy>
  <cp:revision>3</cp:revision>
  <dcterms:created xsi:type="dcterms:W3CDTF">2006-08-16T00:00:00Z</dcterms:created>
  <dcterms:modified xsi:type="dcterms:W3CDTF">2016-11-07T13:11:48Z</dcterms:modified>
</cp:coreProperties>
</file>