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diversityoflife/alga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 11-9-16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7848600" cy="26670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1) What are the three main diseases caused by </a:t>
            </a:r>
            <a:r>
              <a:rPr lang="en-US" sz="4400" b="1" dirty="0" err="1" smtClean="0"/>
              <a:t>protist</a:t>
            </a:r>
            <a:r>
              <a:rPr lang="en-US" sz="4400" b="1" dirty="0" smtClean="0"/>
              <a:t>? </a:t>
            </a:r>
            <a:r>
              <a:rPr lang="en-US" sz="4400" b="1" smtClean="0"/>
              <a:t>How do </a:t>
            </a:r>
            <a:r>
              <a:rPr lang="en-US" sz="4400" b="1" dirty="0" smtClean="0"/>
              <a:t>they infect people?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994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1) Trypanosoma cause sleeping sickness. They also cause Chagas disease (carried by kissing bug.)</a:t>
            </a:r>
          </a:p>
          <a:p>
            <a:r>
              <a:rPr lang="en-US" sz="3600" b="1" dirty="0" smtClean="0"/>
              <a:t>2) Giardia cause giardiasis (diarrhea, fever)</a:t>
            </a:r>
          </a:p>
          <a:p>
            <a:r>
              <a:rPr lang="en-US" sz="3600" b="1" dirty="0" smtClean="0"/>
              <a:t>3) Plasmodium protozoa cause malaria( Carried by female mosquito)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7944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(5 minutes)</a:t>
            </a:r>
          </a:p>
          <a:p>
            <a:r>
              <a:rPr lang="en-US" dirty="0" smtClean="0"/>
              <a:t>2) Brain Pop </a:t>
            </a:r>
            <a:r>
              <a:rPr lang="en-US" dirty="0" smtClean="0"/>
              <a:t>Algae  </a:t>
            </a:r>
            <a:r>
              <a:rPr lang="en-US" dirty="0" smtClean="0"/>
              <a:t>*Plantlike Protist*</a:t>
            </a:r>
          </a:p>
          <a:p>
            <a:r>
              <a:rPr lang="en-US" dirty="0" smtClean="0"/>
              <a:t>3) Classwork about </a:t>
            </a:r>
            <a:r>
              <a:rPr lang="en-US" dirty="0" smtClean="0"/>
              <a:t>Algae</a:t>
            </a:r>
            <a:endParaRPr lang="en-US" dirty="0" smtClean="0"/>
          </a:p>
          <a:p>
            <a:r>
              <a:rPr lang="en-US" dirty="0" smtClean="0"/>
              <a:t>4) Brain Pop Protozoa (Animal Like Protist)</a:t>
            </a:r>
          </a:p>
          <a:p>
            <a:r>
              <a:rPr lang="en-US" dirty="0" smtClean="0"/>
              <a:t>5) Classwork about </a:t>
            </a:r>
            <a:r>
              <a:rPr lang="en-US" dirty="0" smtClean="0"/>
              <a:t>Protozoa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791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Algae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8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104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 5 minutes 11-9-16</vt:lpstr>
      <vt:lpstr>Answer</vt:lpstr>
      <vt:lpstr>Today Agenda</vt:lpstr>
      <vt:lpstr>Algae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11-9-16</dc:title>
  <dc:creator>TMSA</dc:creator>
  <cp:lastModifiedBy>TMSA</cp:lastModifiedBy>
  <cp:revision>7</cp:revision>
  <dcterms:created xsi:type="dcterms:W3CDTF">2006-08-16T00:00:00Z</dcterms:created>
  <dcterms:modified xsi:type="dcterms:W3CDTF">2016-11-09T17:25:18Z</dcterms:modified>
</cp:coreProperties>
</file>