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9zj9V8OWRk&amp;list=PLCc2QAqh-vJn02KaA77-bWgh3kYxkirO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612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 min 11/15/18 Thursday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8001000" cy="5257800"/>
          </a:xfrm>
        </p:spPr>
        <p:txBody>
          <a:bodyPr/>
          <a:lstStyle/>
          <a:p>
            <a:r>
              <a:rPr lang="en-US" b="1" dirty="0" smtClean="0"/>
              <a:t>Q1.</a:t>
            </a:r>
            <a:r>
              <a:rPr lang="en-US" b="1" dirty="0"/>
              <a:t> </a:t>
            </a:r>
            <a:r>
              <a:rPr lang="en-US" b="1" dirty="0" smtClean="0"/>
              <a:t>What best </a:t>
            </a:r>
            <a:r>
              <a:rPr lang="en-US" b="1" dirty="0"/>
              <a:t>describes the process of asexual reproduction</a:t>
            </a:r>
            <a:r>
              <a:rPr lang="en-US" b="1" dirty="0" smtClean="0"/>
              <a:t>?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Answer; </a:t>
            </a:r>
            <a:r>
              <a:rPr lang="en-US" u="sng" dirty="0">
                <a:solidFill>
                  <a:srgbClr val="FF0000"/>
                </a:solidFill>
              </a:rPr>
              <a:t>it involves the production of genetic copies </a:t>
            </a: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Q2. A </a:t>
            </a:r>
            <a:r>
              <a:rPr lang="en-US" b="1" dirty="0"/>
              <a:t>hydra reproduces when an outgrowth, or bud, forms and continues to develop until if falls off of the parent. This is an example of</a:t>
            </a:r>
            <a:r>
              <a:rPr lang="en-US" b="1" dirty="0" smtClean="0"/>
              <a:t>: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Answer; </a:t>
            </a:r>
            <a:r>
              <a:rPr lang="en-US" u="sng" dirty="0">
                <a:solidFill>
                  <a:srgbClr val="FF0000"/>
                </a:solidFill>
              </a:rPr>
              <a:t>Budding</a:t>
            </a:r>
          </a:p>
        </p:txBody>
      </p:sp>
    </p:spTree>
    <p:extLst>
      <p:ext uri="{BB962C8B-B14F-4D97-AF65-F5344CB8AC3E}">
        <p14:creationId xmlns:p14="http://schemas.microsoft.com/office/powerpoint/2010/main" val="308806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Content Practice 10 min </a:t>
            </a:r>
          </a:p>
          <a:p>
            <a:pPr marL="0" indent="0">
              <a:buNone/>
            </a:pPr>
            <a:r>
              <a:rPr lang="en-US" dirty="0" smtClean="0"/>
              <a:t>3) Video 5 min 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25 min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Reminder; Weekly Homework Due is tomorrow (if you need I have still some extra copy) </a:t>
            </a:r>
          </a:p>
          <a:p>
            <a:pPr marL="0" indent="0">
              <a:buNone/>
            </a:pPr>
            <a:r>
              <a:rPr lang="en-US" dirty="0" smtClean="0"/>
              <a:t>Next week Tuesday STEM FAIR STEP 4 and Chapter Test 11/20/18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2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en-US" dirty="0"/>
              <a:t>Content Practice A (page 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asexual reproduction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genetically identical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fission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mitotic cell division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budding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regeneration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vegetative reproduction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cloning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tissue culture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0</a:t>
            </a:r>
            <a:r>
              <a:rPr lang="en-US" dirty="0"/>
              <a:t>. </a:t>
            </a:r>
            <a:r>
              <a:rPr lang="en-US" dirty="0" smtClean="0"/>
              <a:t>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 Practice B (page 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1</a:t>
            </a:r>
            <a:r>
              <a:rPr lang="fr-FR" dirty="0"/>
              <a:t>. T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2</a:t>
            </a:r>
            <a:r>
              <a:rPr lang="fr-FR" dirty="0"/>
              <a:t>. T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3</a:t>
            </a:r>
            <a:r>
              <a:rPr lang="fr-FR" dirty="0"/>
              <a:t>. F; </a:t>
            </a:r>
            <a:r>
              <a:rPr lang="fr-FR" dirty="0" smtClean="0"/>
              <a:t>multi cellular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4</a:t>
            </a:r>
            <a:r>
              <a:rPr lang="fr-FR" dirty="0"/>
              <a:t>. F; </a:t>
            </a:r>
            <a:r>
              <a:rPr lang="fr-FR" dirty="0" smtClean="0"/>
              <a:t>asexuel </a:t>
            </a:r>
            <a:r>
              <a:rPr lang="fr-FR" dirty="0"/>
              <a:t>reproduction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5</a:t>
            </a:r>
            <a:r>
              <a:rPr lang="fr-FR" dirty="0"/>
              <a:t>. T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6</a:t>
            </a:r>
            <a:r>
              <a:rPr lang="fr-FR" dirty="0"/>
              <a:t>. T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7</a:t>
            </a:r>
            <a:r>
              <a:rPr lang="fr-FR" dirty="0"/>
              <a:t>. F; An advantage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8</a:t>
            </a:r>
            <a:r>
              <a:rPr lang="fr-FR" dirty="0"/>
              <a:t>. F; fission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9</a:t>
            </a:r>
            <a:r>
              <a:rPr lang="fr-FR" dirty="0"/>
              <a:t>. F; nucleus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10</a:t>
            </a:r>
            <a:r>
              <a:rPr lang="fr-FR" dirty="0"/>
              <a:t>.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www.youtube.com/watch?v=i9zj9V8OWRk&amp;list=PLCc2QAqh-vJn02KaA77-bWgh3kYxkirOY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11/15/18 Thursday </vt:lpstr>
      <vt:lpstr>Today Agenda</vt:lpstr>
      <vt:lpstr>Content Practice A (page 33)</vt:lpstr>
      <vt:lpstr>Content Practice B (page 34)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11/15/18 Thursday </dc:title>
  <dc:creator>Ahmet ilbay</dc:creator>
  <cp:lastModifiedBy>Ahmet ilbay</cp:lastModifiedBy>
  <cp:revision>5</cp:revision>
  <dcterms:created xsi:type="dcterms:W3CDTF">2006-08-16T00:00:00Z</dcterms:created>
  <dcterms:modified xsi:type="dcterms:W3CDTF">2018-11-15T12:38:40Z</dcterms:modified>
</cp:coreProperties>
</file>