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5817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4 min 11/14/18 Wednesday</a:t>
            </a:r>
            <a:br>
              <a:rPr lang="en-US" dirty="0" smtClean="0"/>
            </a:br>
            <a:r>
              <a:rPr lang="en-US" dirty="0" smtClean="0"/>
              <a:t>Explain the process of plant cloning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1618"/>
            <a:ext cx="9020175" cy="524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51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Quizlet</a:t>
            </a:r>
            <a:r>
              <a:rPr lang="en-US" dirty="0" smtClean="0"/>
              <a:t> (Learn)- Practice( Participation Grade) 20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Quizizz</a:t>
            </a:r>
            <a:r>
              <a:rPr lang="en-US" dirty="0" smtClean="0"/>
              <a:t> (Grade on Power School) 20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5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Quizlet</a:t>
            </a:r>
            <a:r>
              <a:rPr lang="en-US" dirty="0" smtClean="0"/>
              <a:t> (Learn)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2743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Click search button and search:</a:t>
            </a:r>
          </a:p>
          <a:p>
            <a:r>
              <a:rPr lang="en-US" b="1" dirty="0"/>
              <a:t>Lesson 2 asexual reproduction Mr. </a:t>
            </a:r>
            <a:r>
              <a:rPr lang="en-US" b="1" dirty="0" err="1"/>
              <a:t>Ilbay</a:t>
            </a:r>
            <a:endParaRPr lang="en-US" b="1" dirty="0"/>
          </a:p>
          <a:p>
            <a:r>
              <a:rPr lang="en-US" dirty="0" smtClean="0"/>
              <a:t>You will do only learn part of this assignment</a:t>
            </a:r>
          </a:p>
          <a:p>
            <a:r>
              <a:rPr lang="en-US" dirty="0" smtClean="0"/>
              <a:t>Show me your Congratulations  screen like in this one get your 100 (participation) – 100 Progress (7 vocabulary mastered) </a:t>
            </a:r>
          </a:p>
          <a:p>
            <a:r>
              <a:rPr lang="en-US" dirty="0" smtClean="0"/>
              <a:t>If you finish before 20 min please go to quizizz.com and wait for the game code (which will be graded)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02" y="3581400"/>
            <a:ext cx="8937702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92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r>
              <a:rPr lang="en-US" dirty="0" smtClean="0"/>
              <a:t> (20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assignment have 20 question on this independent classwork </a:t>
            </a:r>
          </a:p>
          <a:p>
            <a:r>
              <a:rPr lang="en-US" dirty="0" smtClean="0"/>
              <a:t>Write your first name (if you have same name with someone write your middle initial) </a:t>
            </a:r>
          </a:p>
          <a:p>
            <a:r>
              <a:rPr lang="en-US" dirty="0" smtClean="0"/>
              <a:t>Nickname will get an automatic 0 ( I am not going to bother to find out.</a:t>
            </a:r>
          </a:p>
          <a:p>
            <a:r>
              <a:rPr lang="en-US" dirty="0" smtClean="0"/>
              <a:t>Good luck ( No you cannot rejoin the game you will automatically kick out from the system) </a:t>
            </a:r>
          </a:p>
          <a:p>
            <a:r>
              <a:rPr lang="en-US" dirty="0" smtClean="0"/>
              <a:t>Top three will get some rewards. </a:t>
            </a:r>
          </a:p>
        </p:txBody>
      </p:sp>
    </p:spTree>
    <p:extLst>
      <p:ext uri="{BB962C8B-B14F-4D97-AF65-F5344CB8AC3E}">
        <p14:creationId xmlns:p14="http://schemas.microsoft.com/office/powerpoint/2010/main" val="72797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11/14/18 Wednesday Explain the process of plant cloning </vt:lpstr>
      <vt:lpstr>Today Agenda</vt:lpstr>
      <vt:lpstr>Quizlet (Learn) </vt:lpstr>
      <vt:lpstr>Quizizz (20 min)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11/14/18 Wednesday Explain the process of plant cloning </dc:title>
  <dc:creator>Ahmet ilbay</dc:creator>
  <cp:lastModifiedBy>Ahmet ilbay</cp:lastModifiedBy>
  <cp:revision>4</cp:revision>
  <dcterms:created xsi:type="dcterms:W3CDTF">2006-08-16T00:00:00Z</dcterms:created>
  <dcterms:modified xsi:type="dcterms:W3CDTF">2018-11-14T14:11:41Z</dcterms:modified>
</cp:coreProperties>
</file>