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05"/>
  </p:normalViewPr>
  <p:slideViewPr>
    <p:cSldViewPr snapToGrid="0" snapToObjects="1">
      <p:cViewPr varScale="1">
        <p:scale>
          <a:sx n="90" d="100"/>
          <a:sy n="90" d="100"/>
        </p:scale>
        <p:origin x="23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5A49E-B499-9A42-94BC-71D888721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D949D-C4A1-7F46-A488-DB56DBADD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D68FD-47A0-C440-AAB7-B3AB4F037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BA44-B3F1-F047-9DAE-86E57E51E91A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0A7CE-B043-C14F-ABAC-BFDE07583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84FEA-143F-1C44-8BB1-F504B60E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A09-B7A4-4941-8FC1-303C5093C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4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7C1D2-A7BC-4647-950C-11AD1C8DB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29A98-DB17-D940-8D2C-112A42CE2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C8C90-ADB0-FC42-8E20-5936F3F0F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BA44-B3F1-F047-9DAE-86E57E51E91A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875D4-CA51-4149-A978-C7A0892D2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73CFD-31E0-7C47-BF4E-B771D1056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A09-B7A4-4941-8FC1-303C5093C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9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920132-9193-0746-9AB1-E2B35A68B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665C2-CCD9-5344-9329-06555A1E9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FB7AB-F2FA-8A4E-AD66-27A41F696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BA44-B3F1-F047-9DAE-86E57E51E91A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773FE-AEB8-F746-9576-6A47EBD0A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E33F8-7E43-B749-8DF3-E3323FC28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A09-B7A4-4941-8FC1-303C5093C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3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0F8D4-CD62-984A-9676-C0DC78E88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035E7-0F1F-CD47-98CA-AC0A78EF1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36EA8-0134-DA4B-81B3-F12508298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BA44-B3F1-F047-9DAE-86E57E51E91A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6F087-2FC2-EE41-B57D-38638B6C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B80F8-4336-CE4F-A542-57CA377D3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A09-B7A4-4941-8FC1-303C5093C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3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E15DC-173A-194D-819C-0A42A692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61061-B8B2-2847-8F94-A6A081398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E2263-FF50-D849-A229-10BCE7366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BA44-B3F1-F047-9DAE-86E57E51E91A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5BBB7-0885-A147-AC29-CEFA811AF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70BC1-F4AC-E946-A996-C196A2F6A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A09-B7A4-4941-8FC1-303C5093C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9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268B0-6784-D844-8058-B1D0F29F3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C65D0-C3CD-754C-898F-877179EF5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336D9-9090-544B-8805-7193E4B0B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6D47A-EABD-5B42-8AC1-16DE1D1D2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BA44-B3F1-F047-9DAE-86E57E51E91A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65720-1A08-5840-AF43-516F6F00C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8ABE7-2854-F14D-80A5-13C60552E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A09-B7A4-4941-8FC1-303C5093C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AF27B-7CF7-2A4B-965E-1ABB8FE2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8C50F-C242-244A-AE59-956E4C264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21676F-318D-4D46-91EB-D5734F004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48FE82-3AFB-DA48-BC92-97377E28FC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5201BB-AAA9-6F46-9210-8C80BF62AE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C491BB-FE3D-CE4B-8067-D12F40CC9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BA44-B3F1-F047-9DAE-86E57E51E91A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F96212-AD66-4D41-8528-B323D1ADB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AECE82-E944-5B41-912F-1D73C9B5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A09-B7A4-4941-8FC1-303C5093C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F5BF4-7D6F-5F47-87BA-FDB532B4A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FB3A19-5FCF-C245-8488-709B4484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BA44-B3F1-F047-9DAE-86E57E51E91A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081466-F6E0-EF41-8493-5BB2AF1B5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19A111-8F5C-4E40-B515-148A96E1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A09-B7A4-4941-8FC1-303C5093C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8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0FD295-B1AF-2B41-95AB-990AFCC32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BA44-B3F1-F047-9DAE-86E57E51E91A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9EE710-1924-8441-9732-78EC899BB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B8119-E85E-B449-95B3-67A0114F3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A09-B7A4-4941-8FC1-303C5093C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8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03FE7-4B71-8346-B950-3727DA583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5B6FF-EC54-CB4D-848C-73A78D5C9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31BDF-AD3B-0D46-B59D-770AB7A9C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AA2FD-6E71-0949-BAD5-AFAC896B1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BA44-B3F1-F047-9DAE-86E57E51E91A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96504-BEA7-3446-A0D3-089641B8D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BCE8B-D109-CA40-B4DE-CB6C7A9F1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A09-B7A4-4941-8FC1-303C5093C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336D0-C56A-A646-B112-99966E36C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8B7C66-48BA-E84F-81BE-9CC8FB7D41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02A673-1BAF-FE4B-B4A1-FE4F1D6D1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FC651-94B4-714F-A700-CFBC722C5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BA44-B3F1-F047-9DAE-86E57E51E91A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32B7B-BC9D-A04F-B1F4-ADD22CD3D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1E9DF-B3A9-1247-936A-5CEACFCDA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A09-B7A4-4941-8FC1-303C5093C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9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7E073D-3916-AC43-9115-B30B93CA0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3997-07F7-094F-A3C6-020457C06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687D3-5754-164C-AC02-8414F4BC71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0BA44-B3F1-F047-9DAE-86E57E51E91A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42A7C-CF41-834F-A380-94241984D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0D78E-5480-DD48-B206-E72810BCC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6DA09-B7A4-4941-8FC1-303C5093C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diversityoflife/protist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C0840-671C-6C45-9045-9363B3BF5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Warm Up 4 min 11/26/18 Monday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F0624-6733-6746-BC24-0BD9188933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When you look through a microscope at a drop of pond water, you can discover some amazing living things. The paramecium that looks so large in the photograph is only a fraction of a millimeter in length. </a:t>
            </a:r>
          </a:p>
          <a:p>
            <a:r>
              <a:rPr lang="en-US" dirty="0"/>
              <a:t>1) How many cells make up the paramecium? </a:t>
            </a:r>
          </a:p>
          <a:p>
            <a:r>
              <a:rPr lang="en-US" b="1" dirty="0">
                <a:solidFill>
                  <a:srgbClr val="FF0000"/>
                </a:solidFill>
              </a:rPr>
              <a:t>Answer; One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89EEDAD-43A9-1A4C-86AF-8C3E1AD9D74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2" y="1825625"/>
            <a:ext cx="5181600" cy="386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95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649AF-24F8-A94A-92DC-3FCB22216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96EFB-6619-3043-8651-12E4C5C31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1428750"/>
            <a:ext cx="10810875" cy="47482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1) Warm up 4 min</a:t>
            </a:r>
          </a:p>
          <a:p>
            <a:r>
              <a:rPr lang="en-US" dirty="0"/>
              <a:t>2) Lesson Outline (Lesson 1 Protists 10 min)</a:t>
            </a:r>
          </a:p>
          <a:p>
            <a:r>
              <a:rPr lang="en-US" dirty="0"/>
              <a:t>3) Video (Brain Pop) Protists (5 min)</a:t>
            </a:r>
          </a:p>
          <a:p>
            <a:r>
              <a:rPr lang="en-US" dirty="0"/>
              <a:t>4) </a:t>
            </a:r>
            <a:r>
              <a:rPr lang="en-US" dirty="0" err="1"/>
              <a:t>Plicker</a:t>
            </a:r>
            <a:r>
              <a:rPr lang="en-US" dirty="0"/>
              <a:t> 10 questions (Independent Practice) 25 min </a:t>
            </a:r>
          </a:p>
          <a:p>
            <a:pPr algn="ctr"/>
            <a:r>
              <a:rPr lang="en-US" dirty="0"/>
              <a:t>Reminder</a:t>
            </a:r>
          </a:p>
          <a:p>
            <a:r>
              <a:rPr lang="en-US" dirty="0"/>
              <a:t>1) No homework this week due to STEM FAIR STEP 5 Analyze Data</a:t>
            </a:r>
          </a:p>
          <a:p>
            <a:r>
              <a:rPr lang="en-US" dirty="0"/>
              <a:t>2) STEM FAIR STEP 5 due is 11/30/18 (Friday) </a:t>
            </a:r>
          </a:p>
          <a:p>
            <a:r>
              <a:rPr lang="en-US" dirty="0"/>
              <a:t>3) STEM FAIR STEP 6 Display Board Presentation and Abstract (12/3/18-12/7/18) Friday is the last day for the Display Board. </a:t>
            </a:r>
          </a:p>
          <a:p>
            <a:r>
              <a:rPr lang="en-US" sz="3000" b="1" dirty="0"/>
              <a:t>Top 10 project between (final score) at 7</a:t>
            </a:r>
            <a:r>
              <a:rPr lang="en-US" sz="3000" b="1" baseline="30000" dirty="0"/>
              <a:t>th</a:t>
            </a:r>
            <a:r>
              <a:rPr lang="en-US" sz="3000" b="1" dirty="0"/>
              <a:t> grade will go to School Level Stem Fair 12/12/18 3 pm-5 pm at main campus.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6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85528-6894-294B-BAD2-DAB5D178B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239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Lesson Outline for Lesson 1: What are protists?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DF93E-F665-964D-90A5-F583CF191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2925"/>
            <a:ext cx="12192001" cy="63150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A. What are protists? </a:t>
            </a:r>
          </a:p>
          <a:p>
            <a:pPr marL="0" indent="0">
              <a:buNone/>
            </a:pPr>
            <a:r>
              <a:rPr lang="en-US" dirty="0"/>
              <a:t>1. Organisms can be classified by the structures in their </a:t>
            </a:r>
            <a:r>
              <a:rPr lang="en-US" b="1" u="sng" dirty="0"/>
              <a:t>cells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2. A(n) </a:t>
            </a:r>
            <a:r>
              <a:rPr lang="en-US" b="1" u="sng" dirty="0"/>
              <a:t>protist</a:t>
            </a:r>
            <a:r>
              <a:rPr lang="en-US" dirty="0"/>
              <a:t> is a member of a group of eukaryotic organisms. Eukaryotic cells all have a(n) </a:t>
            </a:r>
            <a:r>
              <a:rPr lang="en-US" b="1" u="sng" dirty="0"/>
              <a:t>membrane-bound</a:t>
            </a:r>
            <a:r>
              <a:rPr lang="en-US" dirty="0"/>
              <a:t> nucleus. </a:t>
            </a:r>
          </a:p>
          <a:p>
            <a:pPr marL="0" indent="0">
              <a:buNone/>
            </a:pPr>
            <a:r>
              <a:rPr lang="en-US" dirty="0"/>
              <a:t>3. Most protists reproduce through </a:t>
            </a:r>
            <a:r>
              <a:rPr lang="en-US" b="1" u="sng" dirty="0"/>
              <a:t>asexual reproduction</a:t>
            </a:r>
            <a:r>
              <a:rPr lang="en-US" dirty="0"/>
              <a:t>. That means the offspring are a(n) </a:t>
            </a:r>
            <a:r>
              <a:rPr lang="en-US" b="1" u="sng" dirty="0"/>
              <a:t>exact copy </a:t>
            </a:r>
            <a:r>
              <a:rPr lang="en-US" dirty="0"/>
              <a:t>of the parent. </a:t>
            </a:r>
          </a:p>
          <a:p>
            <a:pPr marL="0" indent="0">
              <a:buNone/>
            </a:pPr>
            <a:r>
              <a:rPr lang="en-US" dirty="0"/>
              <a:t>4. Protists are very </a:t>
            </a:r>
            <a:r>
              <a:rPr lang="en-US" b="1" u="sng" dirty="0"/>
              <a:t>diverse</a:t>
            </a:r>
            <a:r>
              <a:rPr lang="en-US" dirty="0"/>
              <a:t> and have a variety of adaptations for movement and finding food. They often </a:t>
            </a:r>
            <a:r>
              <a:rPr lang="en-US" b="1" u="sng" dirty="0"/>
              <a:t>resemble</a:t>
            </a:r>
            <a:r>
              <a:rPr lang="en-US" dirty="0"/>
              <a:t> other types of organisms. </a:t>
            </a:r>
          </a:p>
          <a:p>
            <a:pPr marL="0" indent="0">
              <a:buNone/>
            </a:pPr>
            <a:r>
              <a:rPr lang="en-US" b="1" dirty="0"/>
              <a:t>B. Plantlike Protists 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b="1" u="sng" dirty="0"/>
              <a:t>Algae</a:t>
            </a:r>
            <a:r>
              <a:rPr lang="en-US" dirty="0"/>
              <a:t> are plantlike protists that use light energy and carbon dioxide. They produce food through a process called </a:t>
            </a:r>
            <a:r>
              <a:rPr lang="en-US" b="1" u="sng" dirty="0"/>
              <a:t>photosynthesis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2. A(n) </a:t>
            </a:r>
            <a:r>
              <a:rPr lang="en-US" b="1" u="sng" dirty="0"/>
              <a:t>diatom</a:t>
            </a:r>
            <a:r>
              <a:rPr lang="en-US" dirty="0"/>
              <a:t> is a microscopic plantlike protist that has a hard outer wall. </a:t>
            </a:r>
          </a:p>
          <a:p>
            <a:pPr marL="0" indent="0">
              <a:buNone/>
            </a:pPr>
            <a:r>
              <a:rPr lang="en-US" dirty="0"/>
              <a:t>3. A dinoflagellate is a unicellular plantlike protist that has </a:t>
            </a:r>
            <a:r>
              <a:rPr lang="en-US" b="1" u="sng" dirty="0"/>
              <a:t>flagella</a:t>
            </a:r>
            <a:r>
              <a:rPr lang="en-US" dirty="0"/>
              <a:t>, which are </a:t>
            </a:r>
            <a:r>
              <a:rPr lang="en-US" dirty="0" err="1"/>
              <a:t>whiplike</a:t>
            </a:r>
            <a:r>
              <a:rPr lang="en-US" dirty="0"/>
              <a:t> parts that enable it to move. </a:t>
            </a:r>
          </a:p>
          <a:p>
            <a:pPr marL="0" indent="0">
              <a:buNone/>
            </a:pPr>
            <a:r>
              <a:rPr lang="en-US" dirty="0"/>
              <a:t>4. A(n) </a:t>
            </a:r>
            <a:r>
              <a:rPr lang="en-US" b="1" u="sng" dirty="0" err="1"/>
              <a:t>euglenoid</a:t>
            </a:r>
            <a:r>
              <a:rPr lang="en-US" dirty="0"/>
              <a:t> is a unicellular plantlike protist that has a flagellum at one end of its body. It has no cell wall. </a:t>
            </a:r>
          </a:p>
          <a:p>
            <a:pPr marL="0" indent="0">
              <a:buNone/>
            </a:pPr>
            <a:r>
              <a:rPr lang="en-US" dirty="0"/>
              <a:t>5. Algae are classified as red, green, or brown, depending on the </a:t>
            </a:r>
            <a:r>
              <a:rPr lang="en-US" b="1" u="sng" dirty="0"/>
              <a:t>pigments</a:t>
            </a:r>
            <a:r>
              <a:rPr lang="en-US" dirty="0"/>
              <a:t> they contain. Although they resemble plants, algae have </a:t>
            </a:r>
            <a:r>
              <a:rPr lang="en-US" b="1" u="sng" dirty="0"/>
              <a:t>holdfasts</a:t>
            </a:r>
            <a:r>
              <a:rPr lang="en-US" dirty="0"/>
              <a:t> rather than roots.</a:t>
            </a:r>
          </a:p>
        </p:txBody>
      </p:sp>
    </p:spTree>
    <p:extLst>
      <p:ext uri="{BB962C8B-B14F-4D97-AF65-F5344CB8AC3E}">
        <p14:creationId xmlns:p14="http://schemas.microsoft.com/office/powerpoint/2010/main" val="210635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8CD09-6C27-4647-9330-ADDDA2DA6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C. The Importance of Algae </a:t>
            </a:r>
          </a:p>
          <a:p>
            <a:pPr marL="0" indent="0">
              <a:buNone/>
            </a:pPr>
            <a:r>
              <a:rPr lang="en-US" dirty="0"/>
              <a:t>1. Algae provide </a:t>
            </a:r>
            <a:r>
              <a:rPr lang="en-US" b="1" u="sng" dirty="0"/>
              <a:t>food</a:t>
            </a:r>
            <a:r>
              <a:rPr lang="en-US" dirty="0"/>
              <a:t> for animals and animal-like protists. 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b="1" u="sng" dirty="0"/>
              <a:t>Kelp forests </a:t>
            </a:r>
            <a:r>
              <a:rPr lang="en-US" dirty="0"/>
              <a:t>provide shelter for small organisms that become food for otters and seals. </a:t>
            </a:r>
          </a:p>
          <a:p>
            <a:pPr marL="0" indent="0">
              <a:buNone/>
            </a:pPr>
            <a:r>
              <a:rPr lang="en-US" dirty="0"/>
              <a:t>3. Algae can be toxic when they reproduce quickly in a(n) </a:t>
            </a:r>
            <a:r>
              <a:rPr lang="en-US" b="1" u="sng" dirty="0"/>
              <a:t>algal bloom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b="1" dirty="0"/>
              <a:t>D. Animal-like Protists 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b="1" u="sng" dirty="0"/>
              <a:t>Protozoans</a:t>
            </a:r>
            <a:r>
              <a:rPr lang="en-US" dirty="0"/>
              <a:t> are protists that resemble tiny animals. They are usually microscopic, and all are </a:t>
            </a:r>
            <a:r>
              <a:rPr lang="en-US" b="1" u="sng" dirty="0"/>
              <a:t>unicellular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2. A(n) </a:t>
            </a:r>
            <a:r>
              <a:rPr lang="en-US" b="1" u="sng" dirty="0"/>
              <a:t>paramecium</a:t>
            </a:r>
            <a:r>
              <a:rPr lang="en-US" dirty="0"/>
              <a:t> is a protist with cilia and two nuclei. </a:t>
            </a:r>
          </a:p>
          <a:p>
            <a:pPr marL="0" indent="0">
              <a:buNone/>
            </a:pPr>
            <a:r>
              <a:rPr lang="en-US" dirty="0"/>
              <a:t>3. Flagellates are a type of protozoa that have </a:t>
            </a:r>
            <a:r>
              <a:rPr lang="en-US" b="1" u="sng" dirty="0"/>
              <a:t>flagella</a:t>
            </a:r>
            <a:r>
              <a:rPr lang="en-US" dirty="0"/>
              <a:t> similar to those of dinoflagellates. </a:t>
            </a:r>
          </a:p>
          <a:p>
            <a:pPr marL="0" indent="0">
              <a:buNone/>
            </a:pPr>
            <a:r>
              <a:rPr lang="en-US" dirty="0"/>
              <a:t>4. An amoeba is a(n) </a:t>
            </a:r>
            <a:r>
              <a:rPr lang="en-US" b="1" u="sng" dirty="0" err="1"/>
              <a:t>sarcodine</a:t>
            </a:r>
            <a:r>
              <a:rPr lang="en-US" dirty="0"/>
              <a:t>, a protist that has no specific shape. </a:t>
            </a:r>
          </a:p>
          <a:p>
            <a:pPr marL="0" indent="0">
              <a:buNone/>
            </a:pPr>
            <a:r>
              <a:rPr lang="en-US" dirty="0"/>
              <a:t>5. An amoeba moves and eats with a(n) </a:t>
            </a:r>
            <a:r>
              <a:rPr lang="en-US" b="1" u="sng" dirty="0"/>
              <a:t>pseudopod</a:t>
            </a:r>
            <a:r>
              <a:rPr lang="en-US" dirty="0"/>
              <a:t>. It pushes part of its body outward to form a(n) </a:t>
            </a:r>
            <a:r>
              <a:rPr lang="en-US" b="1" u="sng" dirty="0"/>
              <a:t>temporary</a:t>
            </a:r>
            <a:r>
              <a:rPr lang="en-US" dirty="0"/>
              <a:t> “foot.”</a:t>
            </a:r>
          </a:p>
        </p:txBody>
      </p:sp>
    </p:spTree>
    <p:extLst>
      <p:ext uri="{BB962C8B-B14F-4D97-AF65-F5344CB8AC3E}">
        <p14:creationId xmlns:p14="http://schemas.microsoft.com/office/powerpoint/2010/main" val="2061354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3F8CB-E547-CA4E-B7A9-BA24DC332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E. The Importance of Protozoans </a:t>
            </a:r>
          </a:p>
          <a:p>
            <a:pPr marL="0" indent="0">
              <a:buNone/>
            </a:pPr>
            <a:r>
              <a:rPr lang="en-US" dirty="0"/>
              <a:t>1. Many protozoans </a:t>
            </a:r>
            <a:r>
              <a:rPr lang="en-US" b="1" u="sng" dirty="0"/>
              <a:t>decompose</a:t>
            </a:r>
            <a:r>
              <a:rPr lang="en-US" dirty="0"/>
              <a:t> dead animals and plants. </a:t>
            </a:r>
          </a:p>
          <a:p>
            <a:pPr marL="0" indent="0">
              <a:buNone/>
            </a:pPr>
            <a:r>
              <a:rPr lang="en-US" dirty="0"/>
              <a:t>2. Some protozoans are </a:t>
            </a:r>
            <a:r>
              <a:rPr lang="en-US" b="1" u="sng" dirty="0"/>
              <a:t>parasites</a:t>
            </a:r>
            <a:r>
              <a:rPr lang="en-US" dirty="0"/>
              <a:t> that cause disease. </a:t>
            </a:r>
            <a:r>
              <a:rPr lang="en-US" b="1" u="sng" dirty="0"/>
              <a:t>Malaria</a:t>
            </a:r>
            <a:r>
              <a:rPr lang="en-US" dirty="0"/>
              <a:t> is a serious illness caused by protozoan plasmodia. </a:t>
            </a:r>
          </a:p>
          <a:p>
            <a:pPr marL="0" indent="0">
              <a:buNone/>
            </a:pPr>
            <a:r>
              <a:rPr lang="en-US" b="1" dirty="0"/>
              <a:t>F. </a:t>
            </a:r>
            <a:r>
              <a:rPr lang="en-US" b="1" dirty="0" err="1"/>
              <a:t>Funguslike</a:t>
            </a:r>
            <a:r>
              <a:rPr lang="en-US" b="1" dirty="0"/>
              <a:t> Protists </a:t>
            </a:r>
          </a:p>
          <a:p>
            <a:pPr marL="0" indent="0">
              <a:buNone/>
            </a:pPr>
            <a:r>
              <a:rPr lang="en-US" dirty="0"/>
              <a:t>1. The body of a(n) </a:t>
            </a:r>
            <a:r>
              <a:rPr lang="en-US" b="1" u="sng" dirty="0"/>
              <a:t>slime mold</a:t>
            </a:r>
            <a:r>
              <a:rPr lang="en-US" dirty="0"/>
              <a:t> is composed of cell material and nuclei floating in a slimy mass. </a:t>
            </a:r>
          </a:p>
          <a:p>
            <a:pPr marL="0" indent="0">
              <a:buNone/>
            </a:pPr>
            <a:r>
              <a:rPr lang="en-US" dirty="0"/>
              <a:t>2. Water molds are </a:t>
            </a:r>
            <a:r>
              <a:rPr lang="en-US" dirty="0" err="1"/>
              <a:t>funguslike</a:t>
            </a:r>
            <a:r>
              <a:rPr lang="en-US" dirty="0"/>
              <a:t> protists that live as </a:t>
            </a:r>
            <a:r>
              <a:rPr lang="en-US" b="1" u="sng" dirty="0"/>
              <a:t>parasites</a:t>
            </a:r>
            <a:r>
              <a:rPr lang="en-US" dirty="0"/>
              <a:t>, or feed on dead organisms. </a:t>
            </a:r>
          </a:p>
          <a:p>
            <a:pPr marL="0" indent="0">
              <a:buNone/>
            </a:pPr>
            <a:r>
              <a:rPr lang="en-US" b="1" dirty="0"/>
              <a:t>G. Importance of </a:t>
            </a:r>
            <a:r>
              <a:rPr lang="en-US" b="1" dirty="0" err="1"/>
              <a:t>Funguslike</a:t>
            </a:r>
            <a:r>
              <a:rPr lang="en-US" b="1" dirty="0"/>
              <a:t> Protists 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Funguslike</a:t>
            </a:r>
            <a:r>
              <a:rPr lang="en-US" dirty="0"/>
              <a:t> protists play a valuable role in the ecosystem by breaking down dead </a:t>
            </a:r>
            <a:r>
              <a:rPr lang="en-US" b="1" u="sng" dirty="0"/>
              <a:t>animal matter </a:t>
            </a:r>
            <a:r>
              <a:rPr lang="en-US" dirty="0"/>
              <a:t>and </a:t>
            </a:r>
            <a:r>
              <a:rPr lang="en-US" b="1" u="sng" dirty="0"/>
              <a:t>plant matter</a:t>
            </a:r>
            <a:r>
              <a:rPr lang="en-US" dirty="0"/>
              <a:t>. They help make nutrients available for other living things. </a:t>
            </a:r>
          </a:p>
          <a:p>
            <a:pPr marL="0" indent="0">
              <a:buNone/>
            </a:pPr>
            <a:r>
              <a:rPr lang="en-US" dirty="0"/>
              <a:t>2. Water mold destroyed more than half of Ireland’s </a:t>
            </a:r>
            <a:r>
              <a:rPr lang="en-US" b="1" u="sng" dirty="0"/>
              <a:t>potato crop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632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37A1F-E135-B34C-B904-F57199340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Video (Brain Pop ) Protist 2 min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E4590-FCCF-544B-8069-491103379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 attention to video please there will be 10 question about the video and lesson outline.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46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FEF2E-D50A-0847-A093-FDD3E06D9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Plicker</a:t>
            </a:r>
            <a:r>
              <a:rPr lang="en-US" dirty="0"/>
              <a:t> (Independent Practice) 25 min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2352A-7BAA-5B47-B41A-4DF0E9BB8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 questions. </a:t>
            </a:r>
          </a:p>
        </p:txBody>
      </p:sp>
    </p:spTree>
    <p:extLst>
      <p:ext uri="{BB962C8B-B14F-4D97-AF65-F5344CB8AC3E}">
        <p14:creationId xmlns:p14="http://schemas.microsoft.com/office/powerpoint/2010/main" val="2647864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741</Words>
  <Application>Microsoft Macintosh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Warm Up 4 min 11/26/18 Monday </vt:lpstr>
      <vt:lpstr>Today Agenda</vt:lpstr>
      <vt:lpstr>Lesson Outline for Lesson 1: What are protists?</vt:lpstr>
      <vt:lpstr>PowerPoint Presentation</vt:lpstr>
      <vt:lpstr>PowerPoint Presentation</vt:lpstr>
      <vt:lpstr>Video (Brain Pop ) Protist 2 min </vt:lpstr>
      <vt:lpstr>Plicker (Independent Practice) 25 min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11/26/18 Monday </dc:title>
  <dc:creator>ahmet ilbay</dc:creator>
  <cp:lastModifiedBy>ahmet ilbay</cp:lastModifiedBy>
  <cp:revision>3</cp:revision>
  <dcterms:created xsi:type="dcterms:W3CDTF">2018-11-26T01:26:49Z</dcterms:created>
  <dcterms:modified xsi:type="dcterms:W3CDTF">2018-11-26T01:59:20Z</dcterms:modified>
</cp:coreProperties>
</file>