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diversityoflife/protozo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6C0840-671C-6C45-9045-9363B3BF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Warm Up 4 min </a:t>
            </a:r>
            <a:r>
              <a:rPr lang="en-US" dirty="0" smtClean="0"/>
              <a:t>11/27/18 Tuesday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3F0624-6733-6746-BC24-0BD918893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) What might you learn about a paramecium by observing it over time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Possible answers include learning how the paramecium moves, takes in food, or responds to its environment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89EEDAD-43A9-1A4C-86AF-8C3E1AD9D7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2" y="1825626"/>
            <a:ext cx="3886200" cy="38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3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Content Practice 10 min </a:t>
            </a:r>
          </a:p>
          <a:p>
            <a:pPr marL="0" indent="0">
              <a:buNone/>
            </a:pPr>
            <a:r>
              <a:rPr lang="en-US" dirty="0" smtClean="0"/>
              <a:t>3) Video 5 min 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25 min </a:t>
            </a:r>
          </a:p>
          <a:p>
            <a:pPr marL="0" indent="0" algn="ctr">
              <a:buNone/>
            </a:pPr>
            <a:r>
              <a:rPr lang="en-US" dirty="0"/>
              <a:t>Reminder</a:t>
            </a:r>
          </a:p>
          <a:p>
            <a:pPr marL="0" indent="0">
              <a:buNone/>
            </a:pPr>
            <a:r>
              <a:rPr lang="en-US" dirty="0"/>
              <a:t>1) No homework this week due to STEM FAIR STEP 5 Analyze Data</a:t>
            </a:r>
          </a:p>
          <a:p>
            <a:pPr marL="0" indent="0">
              <a:buNone/>
            </a:pPr>
            <a:r>
              <a:rPr lang="en-US" dirty="0"/>
              <a:t>2) STEM FAIR STEP 5 due is 11/30/18 (Friday) </a:t>
            </a:r>
          </a:p>
          <a:p>
            <a:pPr marL="0" indent="0">
              <a:buNone/>
            </a:pPr>
            <a:r>
              <a:rPr lang="en-US" dirty="0"/>
              <a:t>3) STEM FAIR STEP 6 Display Board Presentation and Abstract (12/3/18-12/7/18) Friday is the last day for the Display Board. </a:t>
            </a:r>
          </a:p>
          <a:p>
            <a:pPr marL="0" indent="0">
              <a:buNone/>
            </a:pPr>
            <a:r>
              <a:rPr lang="en-US" sz="3600" b="1" dirty="0"/>
              <a:t>Top 10 project between (final score) at 7</a:t>
            </a:r>
            <a:r>
              <a:rPr lang="en-US" sz="3600" b="1" baseline="30000" dirty="0"/>
              <a:t>th</a:t>
            </a:r>
            <a:r>
              <a:rPr lang="en-US" sz="3600" b="1" dirty="0"/>
              <a:t> grade will go to School Level Stem Fair 12/12/18 3 pm-5 pm at main campus.  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 Practice A (page 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Protists</a:t>
            </a:r>
            <a:r>
              <a:rPr lang="en-US" dirty="0"/>
              <a:t> are eukaryotic organisms that share characteristics with plants, animals, and fungi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Funguslike</a:t>
            </a:r>
            <a:r>
              <a:rPr lang="en-US" dirty="0"/>
              <a:t> </a:t>
            </a:r>
            <a:r>
              <a:rPr lang="en-US" dirty="0" err="1"/>
              <a:t>protists</a:t>
            </a:r>
            <a:r>
              <a:rPr lang="en-US" dirty="0"/>
              <a:t> are mostly multicellular organisms that break down organic matter for food.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Plantlike </a:t>
            </a:r>
            <a:r>
              <a:rPr lang="en-US" dirty="0" err="1"/>
              <a:t>protists</a:t>
            </a:r>
            <a:r>
              <a:rPr lang="en-US" dirty="0"/>
              <a:t> are unicellular or multicellular organisms that make their own food.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Animal-like </a:t>
            </a:r>
            <a:r>
              <a:rPr lang="en-US" dirty="0" err="1"/>
              <a:t>protists</a:t>
            </a:r>
            <a:r>
              <a:rPr lang="en-US" dirty="0"/>
              <a:t> are mostly unicellular and ingest other organisms for nutrients.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Student drawings should show a diatom, a </a:t>
            </a:r>
            <a:r>
              <a:rPr lang="en-US" dirty="0" err="1"/>
              <a:t>dinoflagellate</a:t>
            </a:r>
            <a:r>
              <a:rPr lang="en-US" dirty="0"/>
              <a:t>, a </a:t>
            </a:r>
            <a:r>
              <a:rPr lang="en-US" dirty="0" err="1"/>
              <a:t>euglenoid</a:t>
            </a:r>
            <a:r>
              <a:rPr lang="en-US" dirty="0"/>
              <a:t>, or algae.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Student drawings should show a paramecium, a flagellate, or a </a:t>
            </a:r>
            <a:r>
              <a:rPr lang="en-US" dirty="0" err="1"/>
              <a:t>sarcodine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Student drawings should show slime mold or water mold </a:t>
            </a:r>
          </a:p>
        </p:txBody>
      </p:sp>
    </p:spTree>
    <p:extLst>
      <p:ext uri="{BB962C8B-B14F-4D97-AF65-F5344CB8AC3E}">
        <p14:creationId xmlns:p14="http://schemas.microsoft.com/office/powerpoint/2010/main" val="13751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appearance, structures in their cells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asexually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plantlike, animal-like, </a:t>
            </a:r>
            <a:r>
              <a:rPr lang="en-US" dirty="0" err="1"/>
              <a:t>funguslike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make their own food, unicellular or multicellular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ingest other organisms for nutrients, mostly microscopic, all unicellular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diatoms, </a:t>
            </a:r>
            <a:r>
              <a:rPr lang="en-US" dirty="0" err="1"/>
              <a:t>dinoflagellates</a:t>
            </a:r>
            <a:r>
              <a:rPr lang="en-US" dirty="0"/>
              <a:t>, </a:t>
            </a:r>
            <a:r>
              <a:rPr lang="en-US" dirty="0" err="1"/>
              <a:t>euglenoids</a:t>
            </a:r>
            <a:r>
              <a:rPr lang="en-US" dirty="0"/>
              <a:t>, algae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provide food for animals, provide shelter for aquatic organisms, remove pollution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usually microscopic, all unicellular, live mostly in wet environments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ciliates, flagellates, </a:t>
            </a:r>
            <a:r>
              <a:rPr lang="en-US" dirty="0" err="1"/>
              <a:t>scarcodines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break down dead animal and plant matter, cause disease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</a:t>
            </a:r>
            <a:r>
              <a:rPr lang="en-US" dirty="0"/>
              <a:t>. break down dead plant and animal matter, attack living plants</a:t>
            </a:r>
          </a:p>
        </p:txBody>
      </p:sp>
    </p:spTree>
    <p:extLst>
      <p:ext uri="{BB962C8B-B14F-4D97-AF65-F5344CB8AC3E}">
        <p14:creationId xmlns:p14="http://schemas.microsoft.com/office/powerpoint/2010/main" val="32378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(Brain Pop) 3;02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"/>
              </a:rPr>
              <a:t>https://www.brainpop.com/science/diversityoflife/protozoa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10 question about the video.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11/27/18 Tuesday </vt:lpstr>
      <vt:lpstr>Today Agenda</vt:lpstr>
      <vt:lpstr>Content Practice A (page 13)</vt:lpstr>
      <vt:lpstr>Content Practice B (page 14)</vt:lpstr>
      <vt:lpstr>Video (Brain Pop) 3;02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11/27/18 Tuesday </dc:title>
  <dc:creator>Ahmet ilbay</dc:creator>
  <cp:lastModifiedBy>Ahmet ilbay</cp:lastModifiedBy>
  <cp:revision>1</cp:revision>
  <dcterms:created xsi:type="dcterms:W3CDTF">2006-08-16T00:00:00Z</dcterms:created>
  <dcterms:modified xsi:type="dcterms:W3CDTF">2018-11-26T20:15:56Z</dcterms:modified>
</cp:coreProperties>
</file>