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342851748/chapter-10-protist-and-fungi-mr-ilbay-flash-cards/" TargetMode="External"/><Relationship Id="rId2" Type="http://schemas.openxmlformats.org/officeDocument/2006/relationships/hyperlink" Target="https://play.kahoot.it/#/?quizId=e5c1839f-ba57-4448-b537-62cf004671cb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11/30/19 Friday Warm Up 4 min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Mushroom Stories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1) Part </a:t>
            </a:r>
            <a:r>
              <a:rPr lang="en-US" dirty="0"/>
              <a:t>of this mushroom is underground. How do the underground structures of this mushroom help it survive?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2) </a:t>
            </a:r>
            <a:r>
              <a:rPr lang="en-US" dirty="0"/>
              <a:t>Where have you seen mushrooms growing? What did they look like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Answer; </a:t>
            </a:r>
          </a:p>
          <a:p>
            <a:pPr marL="0" indent="0">
              <a:buNone/>
            </a:pPr>
            <a:r>
              <a:rPr lang="en-US" sz="2900" b="1" dirty="0" smtClean="0">
                <a:solidFill>
                  <a:srgbClr val="FF0000"/>
                </a:solidFill>
              </a:rPr>
              <a:t>1)</a:t>
            </a:r>
            <a:r>
              <a:rPr lang="en-US" sz="2900" b="1" dirty="0">
                <a:solidFill>
                  <a:srgbClr val="FF0000"/>
                </a:solidFill>
              </a:rPr>
              <a:t> </a:t>
            </a:r>
            <a:r>
              <a:rPr lang="en-US" sz="2900" b="1" dirty="0" smtClean="0">
                <a:solidFill>
                  <a:srgbClr val="FF0000"/>
                </a:solidFill>
              </a:rPr>
              <a:t>The </a:t>
            </a:r>
            <a:r>
              <a:rPr lang="en-US" sz="2900" b="1" dirty="0">
                <a:solidFill>
                  <a:srgbClr val="FF0000"/>
                </a:solidFill>
              </a:rPr>
              <a:t>mushroom must have underground parts to anchor it and to take in water and nutrients. </a:t>
            </a:r>
            <a:endParaRPr lang="en-US" sz="29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900" b="1" dirty="0" smtClean="0">
                <a:solidFill>
                  <a:srgbClr val="FF0000"/>
                </a:solidFill>
              </a:rPr>
              <a:t>2) Mushrooms </a:t>
            </a:r>
            <a:r>
              <a:rPr lang="en-US" sz="2900" b="1" dirty="0">
                <a:solidFill>
                  <a:srgbClr val="FF0000"/>
                </a:solidFill>
              </a:rPr>
              <a:t>can have a variety of shapes, colors, and appearances. They </a:t>
            </a:r>
            <a:r>
              <a:rPr lang="en-US" sz="2900" b="1" dirty="0" smtClean="0">
                <a:solidFill>
                  <a:srgbClr val="FF0000"/>
                </a:solidFill>
              </a:rPr>
              <a:t>typically </a:t>
            </a:r>
            <a:r>
              <a:rPr lang="en-US" sz="2900" b="1" dirty="0">
                <a:solidFill>
                  <a:srgbClr val="FF0000"/>
                </a:solidFill>
              </a:rPr>
              <a:t>are found on lawns, forest floors, and tree bark. Most mushrooms have a stalk and cap.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 Picture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33600"/>
            <a:ext cx="4232828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481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30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Brain Pop 30 min 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Kahoot</a:t>
            </a:r>
            <a:r>
              <a:rPr lang="en-US" dirty="0" smtClean="0"/>
              <a:t>/ </a:t>
            </a:r>
            <a:r>
              <a:rPr lang="en-US" dirty="0" err="1" smtClean="0"/>
              <a:t>Quizlet</a:t>
            </a:r>
            <a:r>
              <a:rPr lang="en-US" dirty="0" smtClean="0"/>
              <a:t> Live 10 min  </a:t>
            </a:r>
            <a:endParaRPr lang="en-US" dirty="0" smtClean="0"/>
          </a:p>
          <a:p>
            <a:pPr algn="ctr"/>
            <a:r>
              <a:rPr lang="en-US" dirty="0" smtClean="0"/>
              <a:t>Reminder</a:t>
            </a:r>
          </a:p>
          <a:p>
            <a:pPr algn="ctr"/>
            <a:r>
              <a:rPr lang="en-US" dirty="0" smtClean="0"/>
              <a:t>STEM FAIR STEP 5 Due is today</a:t>
            </a:r>
          </a:p>
          <a:p>
            <a:pPr algn="ctr"/>
            <a:r>
              <a:rPr lang="en-US" dirty="0" smtClean="0"/>
              <a:t>STEM FAIR STEP 6 due is next Friday (don’t wait last minute or day to present your display board)</a:t>
            </a:r>
          </a:p>
          <a:p>
            <a:pPr algn="ctr"/>
            <a:r>
              <a:rPr lang="en-US" dirty="0" smtClean="0"/>
              <a:t>12/19/18 Chapter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46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Brain </a:t>
            </a:r>
            <a:r>
              <a:rPr lang="en-US" dirty="0" err="1" smtClean="0"/>
              <a:t>PoP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334000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/>
              <a:t>There are 10 assignments and due is next Friday. You better plan to finish this accordingly. 12/7/18 Each item is worth 10 points. </a:t>
            </a:r>
            <a:endParaRPr lang="en-US" sz="11200" dirty="0"/>
          </a:p>
          <a:p>
            <a:pPr marL="1371600" indent="-1371600" fontAlgn="t">
              <a:buFont typeface="+mj-lt"/>
              <a:buAutoNum type="arabicPeriod"/>
            </a:pPr>
            <a:r>
              <a:rPr lang="en-US" sz="11200" dirty="0"/>
              <a:t>Protists Movie</a:t>
            </a:r>
          </a:p>
          <a:p>
            <a:pPr marL="1371600" indent="-1371600" fontAlgn="t">
              <a:buFont typeface="+mj-lt"/>
              <a:buAutoNum type="arabicPeriod"/>
            </a:pPr>
            <a:r>
              <a:rPr lang="en-US" sz="11200" dirty="0" smtClean="0"/>
              <a:t>Protists </a:t>
            </a:r>
            <a:r>
              <a:rPr lang="en-US" sz="11200" dirty="0"/>
              <a:t>Movie Quiz (graded)</a:t>
            </a:r>
          </a:p>
          <a:p>
            <a:pPr marL="1371600" indent="-1371600" fontAlgn="t">
              <a:buFont typeface="+mj-lt"/>
              <a:buAutoNum type="arabicPeriod"/>
            </a:pPr>
            <a:r>
              <a:rPr lang="en-US" sz="11200" dirty="0" smtClean="0"/>
              <a:t>Sortify</a:t>
            </a:r>
            <a:r>
              <a:rPr lang="en-US" sz="11200" dirty="0"/>
              <a:t>: Tree of Life Game</a:t>
            </a:r>
          </a:p>
          <a:p>
            <a:pPr marL="1371600" indent="-1371600" fontAlgn="t">
              <a:buFont typeface="+mj-lt"/>
              <a:buAutoNum type="arabicPeriod"/>
            </a:pPr>
            <a:r>
              <a:rPr lang="en-US" sz="11200" dirty="0" smtClean="0"/>
              <a:t>Protozoa </a:t>
            </a:r>
            <a:r>
              <a:rPr lang="en-US" sz="11200" dirty="0"/>
              <a:t>Movie</a:t>
            </a:r>
          </a:p>
          <a:p>
            <a:pPr marL="1371600" indent="-1371600" fontAlgn="t">
              <a:buFont typeface="+mj-lt"/>
              <a:buAutoNum type="arabicPeriod"/>
            </a:pPr>
            <a:r>
              <a:rPr lang="en-US" sz="11200" dirty="0" smtClean="0"/>
              <a:t>Protozoa </a:t>
            </a:r>
            <a:r>
              <a:rPr lang="en-US" sz="11200" dirty="0"/>
              <a:t>Movie Quiz (graded)</a:t>
            </a:r>
          </a:p>
          <a:p>
            <a:pPr marL="1371600" indent="-1371600" fontAlgn="t">
              <a:buFont typeface="+mj-lt"/>
              <a:buAutoNum type="arabicPeriod"/>
            </a:pPr>
            <a:r>
              <a:rPr lang="en-US" sz="11200" dirty="0" smtClean="0"/>
              <a:t>Algae </a:t>
            </a:r>
            <a:r>
              <a:rPr lang="en-US" sz="11200" dirty="0"/>
              <a:t>Movie</a:t>
            </a:r>
          </a:p>
          <a:p>
            <a:pPr marL="1371600" indent="-1371600" fontAlgn="t">
              <a:buFont typeface="+mj-lt"/>
              <a:buAutoNum type="arabicPeriod"/>
            </a:pPr>
            <a:r>
              <a:rPr lang="en-US" sz="11200" dirty="0" smtClean="0"/>
              <a:t>Algae </a:t>
            </a:r>
            <a:r>
              <a:rPr lang="en-US" sz="11200" dirty="0"/>
              <a:t>Movie Quiz (graded)</a:t>
            </a:r>
          </a:p>
          <a:p>
            <a:pPr marL="1371600" indent="-1371600" fontAlgn="t">
              <a:buFont typeface="+mj-lt"/>
              <a:buAutoNum type="arabicPeriod"/>
            </a:pPr>
            <a:r>
              <a:rPr lang="en-US" sz="11200" dirty="0" smtClean="0"/>
              <a:t>Six </a:t>
            </a:r>
            <a:r>
              <a:rPr lang="en-US" sz="11200" dirty="0"/>
              <a:t>Kingdoms Movie</a:t>
            </a:r>
          </a:p>
          <a:p>
            <a:pPr marL="1371600" indent="-1371600" fontAlgn="b">
              <a:buFont typeface="+mj-lt"/>
              <a:buAutoNum type="arabicPeriod"/>
            </a:pPr>
            <a:r>
              <a:rPr lang="en-US" sz="11200" dirty="0" smtClean="0"/>
              <a:t>Six </a:t>
            </a:r>
            <a:r>
              <a:rPr lang="en-US" sz="11200" dirty="0"/>
              <a:t>Kingdoms Movie Quiz (graded)</a:t>
            </a:r>
          </a:p>
          <a:p>
            <a:pPr marL="1371600" indent="-1371600" fontAlgn="t">
              <a:buFont typeface="+mj-lt"/>
              <a:buAutoNum type="arabicPeriod"/>
            </a:pPr>
            <a:r>
              <a:rPr lang="en-US" sz="11200" dirty="0" smtClean="0"/>
              <a:t>Six </a:t>
            </a:r>
            <a:r>
              <a:rPr lang="en-US" sz="11200" dirty="0"/>
              <a:t>Kingdoms Challenge (graded)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15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dirty="0" smtClean="0"/>
              <a:t>/ </a:t>
            </a:r>
            <a:r>
              <a:rPr lang="en-US" dirty="0" err="1" smtClean="0"/>
              <a:t>Quizlet</a:t>
            </a:r>
            <a:r>
              <a:rPr lang="en-US" dirty="0" smtClean="0"/>
              <a:t>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https://play.kahoot.it/#/?</a:t>
            </a:r>
            <a:r>
              <a:rPr lang="en-US" dirty="0" smtClean="0">
                <a:hlinkClick r:id="rId2"/>
              </a:rPr>
              <a:t>quizId=e5c1839f-ba57-4448-b537-62cf004671cb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https://quizlet.com/342851748/chapter-10-protist-and-fungi-mr-ilbay-flash-cards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262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245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11/30/19 Friday Warm Up 4 min </vt:lpstr>
      <vt:lpstr>Today Agenda</vt:lpstr>
      <vt:lpstr>Brain PoP </vt:lpstr>
      <vt:lpstr>Kahoot/ Quizlet Live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11/30/19 Friday Warm Up 4 min </dc:title>
  <dc:creator>Ahmet ilbay</dc:creator>
  <cp:lastModifiedBy>Ahmet ilbay</cp:lastModifiedBy>
  <cp:revision>7</cp:revision>
  <dcterms:created xsi:type="dcterms:W3CDTF">2006-08-16T00:00:00Z</dcterms:created>
  <dcterms:modified xsi:type="dcterms:W3CDTF">2018-11-30T13:24:50Z</dcterms:modified>
</cp:coreProperties>
</file>